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21DF1-DE05-4384-A31B-C4958384CA5C}" type="datetimeFigureOut">
              <a:rPr lang="en-US" smtClean="0"/>
              <a:t>5/2/2014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C57E26-0C6B-41D3-8F4A-DA28BE6D09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67763" y="1141309"/>
            <a:ext cx="3006973" cy="693571"/>
            <a:chOff x="2067763" y="1141309"/>
            <a:chExt cx="3006973" cy="693571"/>
          </a:xfrm>
        </p:grpSpPr>
        <p:sp>
          <p:nvSpPr>
            <p:cNvPr id="2" name="Freeform 1"/>
            <p:cNvSpPr/>
            <p:nvPr/>
          </p:nvSpPr>
          <p:spPr>
            <a:xfrm>
              <a:off x="2067763" y="1141309"/>
              <a:ext cx="322207" cy="693571"/>
            </a:xfrm>
            <a:custGeom>
              <a:avLst/>
              <a:gdLst/>
              <a:ahLst/>
              <a:cxnLst/>
              <a:rect l="0" t="0" r="0" b="0"/>
              <a:pathLst>
                <a:path w="322207" h="693571">
                  <a:moveTo>
                    <a:pt x="280091" y="90525"/>
                  </a:moveTo>
                  <a:lnTo>
                    <a:pt x="225977" y="147759"/>
                  </a:lnTo>
                  <a:lnTo>
                    <a:pt x="183018" y="205556"/>
                  </a:lnTo>
                  <a:lnTo>
                    <a:pt x="146888" y="258878"/>
                  </a:lnTo>
                  <a:lnTo>
                    <a:pt x="104630" y="322143"/>
                  </a:lnTo>
                  <a:lnTo>
                    <a:pt x="62504" y="385322"/>
                  </a:lnTo>
                  <a:lnTo>
                    <a:pt x="35741" y="446298"/>
                  </a:lnTo>
                  <a:lnTo>
                    <a:pt x="15016" y="495763"/>
                  </a:lnTo>
                  <a:lnTo>
                    <a:pt x="8918" y="547897"/>
                  </a:lnTo>
                  <a:lnTo>
                    <a:pt x="12700" y="602209"/>
                  </a:lnTo>
                  <a:lnTo>
                    <a:pt x="26819" y="644168"/>
                  </a:lnTo>
                  <a:lnTo>
                    <a:pt x="45821" y="673237"/>
                  </a:lnTo>
                  <a:lnTo>
                    <a:pt x="65617" y="686030"/>
                  </a:lnTo>
                  <a:lnTo>
                    <a:pt x="77447" y="691079"/>
                  </a:lnTo>
                  <a:lnTo>
                    <a:pt x="103070" y="693570"/>
                  </a:lnTo>
                  <a:lnTo>
                    <a:pt x="130055" y="689607"/>
                  </a:lnTo>
                  <a:lnTo>
                    <a:pt x="182388" y="668000"/>
                  </a:lnTo>
                  <a:lnTo>
                    <a:pt x="232456" y="635612"/>
                  </a:lnTo>
                  <a:lnTo>
                    <a:pt x="262338" y="600122"/>
                  </a:lnTo>
                  <a:lnTo>
                    <a:pt x="280420" y="559971"/>
                  </a:lnTo>
                  <a:lnTo>
                    <a:pt x="282967" y="532354"/>
                  </a:lnTo>
                  <a:lnTo>
                    <a:pt x="279030" y="504482"/>
                  </a:lnTo>
                  <a:lnTo>
                    <a:pt x="263659" y="464823"/>
                  </a:lnTo>
                  <a:lnTo>
                    <a:pt x="216780" y="406925"/>
                  </a:lnTo>
                  <a:lnTo>
                    <a:pt x="158423" y="349079"/>
                  </a:lnTo>
                  <a:lnTo>
                    <a:pt x="101954" y="306070"/>
                  </a:lnTo>
                  <a:lnTo>
                    <a:pt x="45415" y="255557"/>
                  </a:lnTo>
                  <a:lnTo>
                    <a:pt x="16970" y="221173"/>
                  </a:lnTo>
                  <a:lnTo>
                    <a:pt x="5221" y="195384"/>
                  </a:lnTo>
                  <a:lnTo>
                    <a:pt x="0" y="164425"/>
                  </a:lnTo>
                  <a:lnTo>
                    <a:pt x="3918" y="134288"/>
                  </a:lnTo>
                  <a:lnTo>
                    <a:pt x="25497" y="82402"/>
                  </a:lnTo>
                  <a:lnTo>
                    <a:pt x="45429" y="54713"/>
                  </a:lnTo>
                  <a:lnTo>
                    <a:pt x="103018" y="17193"/>
                  </a:lnTo>
                  <a:lnTo>
                    <a:pt x="131202" y="5290"/>
                  </a:lnTo>
                  <a:lnTo>
                    <a:pt x="163226" y="0"/>
                  </a:lnTo>
                  <a:lnTo>
                    <a:pt x="193836" y="3888"/>
                  </a:lnTo>
                  <a:lnTo>
                    <a:pt x="251615" y="25448"/>
                  </a:lnTo>
                  <a:lnTo>
                    <a:pt x="282833" y="50966"/>
                  </a:lnTo>
                  <a:lnTo>
                    <a:pt x="306900" y="80753"/>
                  </a:lnTo>
                  <a:lnTo>
                    <a:pt x="315403" y="104509"/>
                  </a:lnTo>
                  <a:lnTo>
                    <a:pt x="320862" y="157888"/>
                  </a:lnTo>
                  <a:lnTo>
                    <a:pt x="322206" y="206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58425" y="17898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5422" y="1189720"/>
              <a:ext cx="10444" cy="568540"/>
            </a:xfrm>
            <a:custGeom>
              <a:avLst/>
              <a:gdLst/>
              <a:ahLst/>
              <a:cxnLst/>
              <a:rect l="0" t="0" r="0" b="0"/>
              <a:pathLst>
                <a:path w="10444" h="568540">
                  <a:moveTo>
                    <a:pt x="10443" y="0"/>
                  </a:moveTo>
                  <a:lnTo>
                    <a:pt x="3207" y="50432"/>
                  </a:lnTo>
                  <a:lnTo>
                    <a:pt x="890" y="105410"/>
                  </a:lnTo>
                  <a:lnTo>
                    <a:pt x="203" y="153545"/>
                  </a:lnTo>
                  <a:lnTo>
                    <a:pt x="0" y="204332"/>
                  </a:lnTo>
                  <a:lnTo>
                    <a:pt x="1110" y="255255"/>
                  </a:lnTo>
                  <a:lnTo>
                    <a:pt x="8252" y="314976"/>
                  </a:lnTo>
                  <a:lnTo>
                    <a:pt x="10010" y="371833"/>
                  </a:lnTo>
                  <a:lnTo>
                    <a:pt x="10357" y="430464"/>
                  </a:lnTo>
                  <a:lnTo>
                    <a:pt x="10418" y="484734"/>
                  </a:lnTo>
                  <a:lnTo>
                    <a:pt x="10438" y="539940"/>
                  </a:lnTo>
                  <a:lnTo>
                    <a:pt x="1044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95419" y="1516103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9065"/>
                  </a:lnTo>
                  <a:lnTo>
                    <a:pt x="46307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14663" y="1159854"/>
              <a:ext cx="274221" cy="597434"/>
            </a:xfrm>
            <a:custGeom>
              <a:avLst/>
              <a:gdLst/>
              <a:ahLst/>
              <a:cxnLst/>
              <a:rect l="0" t="0" r="0" b="0"/>
              <a:pathLst>
                <a:path w="274221" h="597434">
                  <a:moveTo>
                    <a:pt x="233565" y="114094"/>
                  </a:moveTo>
                  <a:lnTo>
                    <a:pt x="250332" y="108505"/>
                  </a:lnTo>
                  <a:lnTo>
                    <a:pt x="251762" y="110368"/>
                  </a:lnTo>
                  <a:lnTo>
                    <a:pt x="212032" y="172964"/>
                  </a:lnTo>
                  <a:lnTo>
                    <a:pt x="171284" y="234670"/>
                  </a:lnTo>
                  <a:lnTo>
                    <a:pt x="141280" y="292319"/>
                  </a:lnTo>
                  <a:lnTo>
                    <a:pt x="110206" y="345621"/>
                  </a:lnTo>
                  <a:lnTo>
                    <a:pt x="82832" y="399520"/>
                  </a:lnTo>
                  <a:lnTo>
                    <a:pt x="62084" y="460069"/>
                  </a:lnTo>
                  <a:lnTo>
                    <a:pt x="57232" y="520170"/>
                  </a:lnTo>
                  <a:lnTo>
                    <a:pt x="60828" y="553885"/>
                  </a:lnTo>
                  <a:lnTo>
                    <a:pt x="72565" y="579008"/>
                  </a:lnTo>
                  <a:lnTo>
                    <a:pt x="80608" y="588983"/>
                  </a:lnTo>
                  <a:lnTo>
                    <a:pt x="91819" y="594463"/>
                  </a:lnTo>
                  <a:lnTo>
                    <a:pt x="119874" y="597433"/>
                  </a:lnTo>
                  <a:lnTo>
                    <a:pt x="157374" y="592527"/>
                  </a:lnTo>
                  <a:lnTo>
                    <a:pt x="196302" y="578076"/>
                  </a:lnTo>
                  <a:lnTo>
                    <a:pt x="231882" y="553387"/>
                  </a:lnTo>
                  <a:lnTo>
                    <a:pt x="259062" y="518255"/>
                  </a:lnTo>
                  <a:lnTo>
                    <a:pt x="270755" y="478211"/>
                  </a:lnTo>
                  <a:lnTo>
                    <a:pt x="274220" y="436710"/>
                  </a:lnTo>
                  <a:lnTo>
                    <a:pt x="268791" y="411897"/>
                  </a:lnTo>
                  <a:lnTo>
                    <a:pt x="257410" y="389170"/>
                  </a:lnTo>
                  <a:lnTo>
                    <a:pt x="209705" y="333186"/>
                  </a:lnTo>
                  <a:lnTo>
                    <a:pt x="165777" y="290871"/>
                  </a:lnTo>
                  <a:lnTo>
                    <a:pt x="107877" y="250321"/>
                  </a:lnTo>
                  <a:lnTo>
                    <a:pt x="52266" y="193617"/>
                  </a:lnTo>
                  <a:lnTo>
                    <a:pt x="19455" y="139471"/>
                  </a:lnTo>
                  <a:lnTo>
                    <a:pt x="1539" y="99256"/>
                  </a:lnTo>
                  <a:lnTo>
                    <a:pt x="0" y="52116"/>
                  </a:lnTo>
                  <a:lnTo>
                    <a:pt x="10435" y="27666"/>
                  </a:lnTo>
                  <a:lnTo>
                    <a:pt x="18131" y="17871"/>
                  </a:lnTo>
                  <a:lnTo>
                    <a:pt x="39160" y="6987"/>
                  </a:lnTo>
                  <a:lnTo>
                    <a:pt x="96378" y="0"/>
                  </a:lnTo>
                  <a:lnTo>
                    <a:pt x="155600" y="8195"/>
                  </a:lnTo>
                  <a:lnTo>
                    <a:pt x="209239" y="31131"/>
                  </a:lnTo>
                  <a:lnTo>
                    <a:pt x="229772" y="44466"/>
                  </a:lnTo>
                  <a:lnTo>
                    <a:pt x="254622" y="71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21969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91483" y="1221305"/>
              <a:ext cx="20083" cy="536955"/>
            </a:xfrm>
            <a:custGeom>
              <a:avLst/>
              <a:gdLst/>
              <a:ahLst/>
              <a:cxnLst/>
              <a:rect l="0" t="0" r="0" b="0"/>
              <a:pathLst>
                <a:path w="20083" h="536955">
                  <a:moveTo>
                    <a:pt x="9553" y="0"/>
                  </a:moveTo>
                  <a:lnTo>
                    <a:pt x="9553" y="58617"/>
                  </a:lnTo>
                  <a:lnTo>
                    <a:pt x="2317" y="113961"/>
                  </a:lnTo>
                  <a:lnTo>
                    <a:pt x="0" y="162968"/>
                  </a:lnTo>
                  <a:lnTo>
                    <a:pt x="483" y="214533"/>
                  </a:lnTo>
                  <a:lnTo>
                    <a:pt x="6346" y="266856"/>
                  </a:lnTo>
                  <a:lnTo>
                    <a:pt x="8603" y="318235"/>
                  </a:lnTo>
                  <a:lnTo>
                    <a:pt x="12485" y="381229"/>
                  </a:lnTo>
                  <a:lnTo>
                    <a:pt x="17831" y="435441"/>
                  </a:lnTo>
                  <a:lnTo>
                    <a:pt x="19415" y="489718"/>
                  </a:lnTo>
                  <a:lnTo>
                    <a:pt x="20082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81123" y="1221305"/>
              <a:ext cx="393613" cy="278701"/>
            </a:xfrm>
            <a:custGeom>
              <a:avLst/>
              <a:gdLst/>
              <a:ahLst/>
              <a:cxnLst/>
              <a:rect l="0" t="0" r="0" b="0"/>
              <a:pathLst>
                <a:path w="393613" h="278701">
                  <a:moveTo>
                    <a:pt x="393612" y="242156"/>
                  </a:moveTo>
                  <a:lnTo>
                    <a:pt x="344682" y="245275"/>
                  </a:lnTo>
                  <a:lnTo>
                    <a:pt x="293717" y="250489"/>
                  </a:lnTo>
                  <a:lnTo>
                    <a:pt x="230381" y="257840"/>
                  </a:lnTo>
                  <a:lnTo>
                    <a:pt x="167264" y="269387"/>
                  </a:lnTo>
                  <a:lnTo>
                    <a:pt x="117016" y="273621"/>
                  </a:lnTo>
                  <a:lnTo>
                    <a:pt x="60642" y="278700"/>
                  </a:lnTo>
                  <a:lnTo>
                    <a:pt x="37396" y="273605"/>
                  </a:lnTo>
                  <a:lnTo>
                    <a:pt x="15365" y="263542"/>
                  </a:lnTo>
                  <a:lnTo>
                    <a:pt x="8087" y="255244"/>
                  </a:lnTo>
                  <a:lnTo>
                    <a:pt x="0" y="233545"/>
                  </a:lnTo>
                  <a:lnTo>
                    <a:pt x="3213" y="174251"/>
                  </a:lnTo>
                  <a:lnTo>
                    <a:pt x="15113" y="113146"/>
                  </a:lnTo>
                  <a:lnTo>
                    <a:pt x="28729" y="50686"/>
                  </a:lnTo>
                  <a:lnTo>
                    <a:pt x="46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727088" y="2475215"/>
            <a:ext cx="2042529" cy="630692"/>
            <a:chOff x="3727088" y="2475215"/>
            <a:chExt cx="2042529" cy="630692"/>
          </a:xfrm>
        </p:grpSpPr>
        <p:sp>
          <p:nvSpPr>
            <p:cNvPr id="11" name="Freeform 10"/>
            <p:cNvSpPr/>
            <p:nvPr/>
          </p:nvSpPr>
          <p:spPr>
            <a:xfrm>
              <a:off x="3874487" y="2600538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42114" y="0"/>
                  </a:moveTo>
                  <a:lnTo>
                    <a:pt x="42114" y="54145"/>
                  </a:lnTo>
                  <a:lnTo>
                    <a:pt x="36525" y="109092"/>
                  </a:lnTo>
                  <a:lnTo>
                    <a:pt x="32561" y="168515"/>
                  </a:lnTo>
                  <a:lnTo>
                    <a:pt x="30704" y="228785"/>
                  </a:lnTo>
                  <a:lnTo>
                    <a:pt x="24435" y="280178"/>
                  </a:lnTo>
                  <a:lnTo>
                    <a:pt x="20888" y="337650"/>
                  </a:lnTo>
                  <a:lnTo>
                    <a:pt x="14117" y="392243"/>
                  </a:lnTo>
                  <a:lnTo>
                    <a:pt x="10422" y="44312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27088" y="2475215"/>
              <a:ext cx="486680" cy="630692"/>
            </a:xfrm>
            <a:custGeom>
              <a:avLst/>
              <a:gdLst/>
              <a:ahLst/>
              <a:cxnLst/>
              <a:rect l="0" t="0" r="0" b="0"/>
              <a:pathLst>
                <a:path w="486680" h="630692">
                  <a:moveTo>
                    <a:pt x="0" y="93738"/>
                  </a:moveTo>
                  <a:lnTo>
                    <a:pt x="60676" y="35175"/>
                  </a:lnTo>
                  <a:lnTo>
                    <a:pt x="107132" y="14623"/>
                  </a:lnTo>
                  <a:lnTo>
                    <a:pt x="167087" y="2418"/>
                  </a:lnTo>
                  <a:lnTo>
                    <a:pt x="216403" y="0"/>
                  </a:lnTo>
                  <a:lnTo>
                    <a:pt x="279182" y="4772"/>
                  </a:lnTo>
                  <a:lnTo>
                    <a:pt x="342481" y="23458"/>
                  </a:lnTo>
                  <a:lnTo>
                    <a:pt x="381846" y="42109"/>
                  </a:lnTo>
                  <a:lnTo>
                    <a:pt x="438236" y="90288"/>
                  </a:lnTo>
                  <a:lnTo>
                    <a:pt x="477071" y="151257"/>
                  </a:lnTo>
                  <a:lnTo>
                    <a:pt x="486162" y="174674"/>
                  </a:lnTo>
                  <a:lnTo>
                    <a:pt x="486679" y="214165"/>
                  </a:lnTo>
                  <a:lnTo>
                    <a:pt x="473834" y="249913"/>
                  </a:lnTo>
                  <a:lnTo>
                    <a:pt x="455478" y="268824"/>
                  </a:lnTo>
                  <a:lnTo>
                    <a:pt x="392040" y="306134"/>
                  </a:lnTo>
                  <a:lnTo>
                    <a:pt x="336709" y="324339"/>
                  </a:lnTo>
                  <a:lnTo>
                    <a:pt x="311086" y="333098"/>
                  </a:lnTo>
                  <a:lnTo>
                    <a:pt x="291898" y="344790"/>
                  </a:lnTo>
                  <a:lnTo>
                    <a:pt x="288185" y="352353"/>
                  </a:lnTo>
                  <a:lnTo>
                    <a:pt x="288050" y="360904"/>
                  </a:lnTo>
                  <a:lnTo>
                    <a:pt x="295308" y="380934"/>
                  </a:lnTo>
                  <a:lnTo>
                    <a:pt x="338834" y="443650"/>
                  </a:lnTo>
                  <a:lnTo>
                    <a:pt x="372946" y="503397"/>
                  </a:lnTo>
                  <a:lnTo>
                    <a:pt x="397149" y="538173"/>
                  </a:lnTo>
                  <a:lnTo>
                    <a:pt x="408137" y="557987"/>
                  </a:lnTo>
                  <a:lnTo>
                    <a:pt x="456562" y="616177"/>
                  </a:lnTo>
                  <a:lnTo>
                    <a:pt x="463254" y="630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64041" y="2808179"/>
              <a:ext cx="205797" cy="245086"/>
            </a:xfrm>
            <a:custGeom>
              <a:avLst/>
              <a:gdLst/>
              <a:ahLst/>
              <a:cxnLst/>
              <a:rect l="0" t="0" r="0" b="0"/>
              <a:pathLst>
                <a:path w="205797" h="245086">
                  <a:moveTo>
                    <a:pt x="0" y="171385"/>
                  </a:moveTo>
                  <a:lnTo>
                    <a:pt x="53875" y="153427"/>
                  </a:lnTo>
                  <a:lnTo>
                    <a:pt x="115922" y="132745"/>
                  </a:lnTo>
                  <a:lnTo>
                    <a:pt x="168471" y="109639"/>
                  </a:lnTo>
                  <a:lnTo>
                    <a:pt x="194457" y="84460"/>
                  </a:lnTo>
                  <a:lnTo>
                    <a:pt x="203408" y="61782"/>
                  </a:lnTo>
                  <a:lnTo>
                    <a:pt x="205796" y="49183"/>
                  </a:lnTo>
                  <a:lnTo>
                    <a:pt x="202209" y="28946"/>
                  </a:lnTo>
                  <a:lnTo>
                    <a:pt x="197977" y="20274"/>
                  </a:lnTo>
                  <a:lnTo>
                    <a:pt x="180796" y="7518"/>
                  </a:lnTo>
                  <a:lnTo>
                    <a:pt x="169664" y="2479"/>
                  </a:lnTo>
                  <a:lnTo>
                    <a:pt x="147936" y="0"/>
                  </a:lnTo>
                  <a:lnTo>
                    <a:pt x="126581" y="3967"/>
                  </a:lnTo>
                  <a:lnTo>
                    <a:pt x="73731" y="32066"/>
                  </a:lnTo>
                  <a:lnTo>
                    <a:pt x="47712" y="57966"/>
                  </a:lnTo>
                  <a:lnTo>
                    <a:pt x="38753" y="80812"/>
                  </a:lnTo>
                  <a:lnTo>
                    <a:pt x="35941" y="106564"/>
                  </a:lnTo>
                  <a:lnTo>
                    <a:pt x="42105" y="146200"/>
                  </a:lnTo>
                  <a:lnTo>
                    <a:pt x="71113" y="202427"/>
                  </a:lnTo>
                  <a:lnTo>
                    <a:pt x="87758" y="217547"/>
                  </a:lnTo>
                  <a:lnTo>
                    <a:pt x="119979" y="232636"/>
                  </a:lnTo>
                  <a:lnTo>
                    <a:pt x="178985" y="245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8839" y="2863751"/>
              <a:ext cx="189514" cy="216686"/>
            </a:xfrm>
            <a:custGeom>
              <a:avLst/>
              <a:gdLst/>
              <a:ahLst/>
              <a:cxnLst/>
              <a:rect l="0" t="0" r="0" b="0"/>
              <a:pathLst>
                <a:path w="189514" h="216686">
                  <a:moveTo>
                    <a:pt x="0" y="0"/>
                  </a:moveTo>
                  <a:lnTo>
                    <a:pt x="20243" y="58617"/>
                  </a:lnTo>
                  <a:lnTo>
                    <a:pt x="38921" y="113961"/>
                  </a:lnTo>
                  <a:lnTo>
                    <a:pt x="63926" y="173766"/>
                  </a:lnTo>
                  <a:lnTo>
                    <a:pt x="91396" y="214478"/>
                  </a:lnTo>
                  <a:lnTo>
                    <a:pt x="99535" y="216685"/>
                  </a:lnTo>
                  <a:lnTo>
                    <a:pt x="108471" y="214647"/>
                  </a:lnTo>
                  <a:lnTo>
                    <a:pt x="117937" y="209778"/>
                  </a:lnTo>
                  <a:lnTo>
                    <a:pt x="131575" y="191891"/>
                  </a:lnTo>
                  <a:lnTo>
                    <a:pt x="153721" y="129948"/>
                  </a:lnTo>
                  <a:lnTo>
                    <a:pt x="171874" y="68585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3" y="2916393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3119" y="42692"/>
                  </a:lnTo>
                  <a:lnTo>
                    <a:pt x="9552" y="103238"/>
                  </a:lnTo>
                  <a:lnTo>
                    <a:pt x="11409" y="140814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85223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2621" y="2774272"/>
              <a:ext cx="165572" cy="286058"/>
            </a:xfrm>
            <a:custGeom>
              <a:avLst/>
              <a:gdLst/>
              <a:ahLst/>
              <a:cxnLst/>
              <a:rect l="0" t="0" r="0" b="0"/>
              <a:pathLst>
                <a:path w="165572" h="286058">
                  <a:moveTo>
                    <a:pt x="0" y="163178"/>
                  </a:moveTo>
                  <a:lnTo>
                    <a:pt x="37478" y="154845"/>
                  </a:lnTo>
                  <a:lnTo>
                    <a:pt x="83313" y="147494"/>
                  </a:lnTo>
                  <a:lnTo>
                    <a:pt x="124992" y="126372"/>
                  </a:lnTo>
                  <a:lnTo>
                    <a:pt x="141730" y="113285"/>
                  </a:lnTo>
                  <a:lnTo>
                    <a:pt x="153848" y="93430"/>
                  </a:lnTo>
                  <a:lnTo>
                    <a:pt x="161964" y="69008"/>
                  </a:lnTo>
                  <a:lnTo>
                    <a:pt x="165571" y="42556"/>
                  </a:lnTo>
                  <a:lnTo>
                    <a:pt x="160935" y="21441"/>
                  </a:lnTo>
                  <a:lnTo>
                    <a:pt x="156423" y="12535"/>
                  </a:lnTo>
                  <a:lnTo>
                    <a:pt x="148736" y="6597"/>
                  </a:lnTo>
                  <a:lnTo>
                    <a:pt x="127716" y="0"/>
                  </a:lnTo>
                  <a:lnTo>
                    <a:pt x="117900" y="581"/>
                  </a:lnTo>
                  <a:lnTo>
                    <a:pt x="91735" y="12576"/>
                  </a:lnTo>
                  <a:lnTo>
                    <a:pt x="63446" y="32118"/>
                  </a:lnTo>
                  <a:lnTo>
                    <a:pt x="32333" y="72689"/>
                  </a:lnTo>
                  <a:lnTo>
                    <a:pt x="20220" y="98394"/>
                  </a:lnTo>
                  <a:lnTo>
                    <a:pt x="12443" y="159264"/>
                  </a:lnTo>
                  <a:lnTo>
                    <a:pt x="13719" y="194194"/>
                  </a:lnTo>
                  <a:lnTo>
                    <a:pt x="27592" y="233589"/>
                  </a:lnTo>
                  <a:lnTo>
                    <a:pt x="39949" y="256474"/>
                  </a:lnTo>
                  <a:lnTo>
                    <a:pt x="56360" y="272103"/>
                  </a:lnTo>
                  <a:lnTo>
                    <a:pt x="76522" y="281780"/>
                  </a:lnTo>
                  <a:lnTo>
                    <a:pt x="113011" y="286057"/>
                  </a:lnTo>
                  <a:lnTo>
                    <a:pt x="157928" y="278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85306" y="2800580"/>
              <a:ext cx="484311" cy="296798"/>
            </a:xfrm>
            <a:custGeom>
              <a:avLst/>
              <a:gdLst/>
              <a:ahLst/>
              <a:cxnLst/>
              <a:rect l="0" t="0" r="0" b="0"/>
              <a:pathLst>
                <a:path w="484311" h="296798">
                  <a:moveTo>
                    <a:pt x="0" y="42114"/>
                  </a:moveTo>
                  <a:lnTo>
                    <a:pt x="11452" y="96258"/>
                  </a:lnTo>
                  <a:lnTo>
                    <a:pt x="19159" y="156794"/>
                  </a:lnTo>
                  <a:lnTo>
                    <a:pt x="37493" y="215502"/>
                  </a:lnTo>
                  <a:lnTo>
                    <a:pt x="70505" y="267415"/>
                  </a:lnTo>
                  <a:lnTo>
                    <a:pt x="78589" y="270693"/>
                  </a:lnTo>
                  <a:lnTo>
                    <a:pt x="87487" y="270539"/>
                  </a:lnTo>
                  <a:lnTo>
                    <a:pt x="96929" y="268097"/>
                  </a:lnTo>
                  <a:lnTo>
                    <a:pt x="113659" y="256025"/>
                  </a:lnTo>
                  <a:lnTo>
                    <a:pt x="164820" y="194681"/>
                  </a:lnTo>
                  <a:lnTo>
                    <a:pt x="185965" y="172457"/>
                  </a:lnTo>
                  <a:lnTo>
                    <a:pt x="194167" y="169953"/>
                  </a:lnTo>
                  <a:lnTo>
                    <a:pt x="212638" y="173411"/>
                  </a:lnTo>
                  <a:lnTo>
                    <a:pt x="229426" y="188985"/>
                  </a:lnTo>
                  <a:lnTo>
                    <a:pt x="276667" y="249518"/>
                  </a:lnTo>
                  <a:lnTo>
                    <a:pt x="328835" y="291400"/>
                  </a:lnTo>
                  <a:lnTo>
                    <a:pt x="338546" y="296042"/>
                  </a:lnTo>
                  <a:lnTo>
                    <a:pt x="348529" y="296797"/>
                  </a:lnTo>
                  <a:lnTo>
                    <a:pt x="368981" y="291397"/>
                  </a:lnTo>
                  <a:lnTo>
                    <a:pt x="400226" y="264024"/>
                  </a:lnTo>
                  <a:lnTo>
                    <a:pt x="431710" y="215100"/>
                  </a:lnTo>
                  <a:lnTo>
                    <a:pt x="456979" y="159732"/>
                  </a:lnTo>
                  <a:lnTo>
                    <a:pt x="470116" y="98709"/>
                  </a:lnTo>
                  <a:lnTo>
                    <a:pt x="478647" y="36526"/>
                  </a:lnTo>
                  <a:lnTo>
                    <a:pt x="4843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99778" y="306749"/>
            <a:ext cx="5563212" cy="579751"/>
            <a:chOff x="499778" y="306749"/>
            <a:chExt cx="5563212" cy="579751"/>
          </a:xfrm>
        </p:grpSpPr>
        <p:sp>
          <p:nvSpPr>
            <p:cNvPr id="2" name="Freeform 1"/>
            <p:cNvSpPr/>
            <p:nvPr/>
          </p:nvSpPr>
          <p:spPr>
            <a:xfrm>
              <a:off x="621181" y="35796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86" y="172521"/>
                  </a:lnTo>
                  <a:lnTo>
                    <a:pt x="25" y="224773"/>
                  </a:lnTo>
                  <a:lnTo>
                    <a:pt x="5" y="2854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9778" y="306749"/>
              <a:ext cx="353748" cy="219676"/>
            </a:xfrm>
            <a:custGeom>
              <a:avLst/>
              <a:gdLst/>
              <a:ahLst/>
              <a:cxnLst/>
              <a:rect l="0" t="0" r="0" b="0"/>
              <a:pathLst>
                <a:path w="353748" h="219676">
                  <a:moveTo>
                    <a:pt x="5589" y="103862"/>
                  </a:moveTo>
                  <a:lnTo>
                    <a:pt x="0" y="87094"/>
                  </a:lnTo>
                  <a:lnTo>
                    <a:pt x="693" y="79815"/>
                  </a:lnTo>
                  <a:lnTo>
                    <a:pt x="7703" y="65488"/>
                  </a:lnTo>
                  <a:lnTo>
                    <a:pt x="24803" y="44269"/>
                  </a:lnTo>
                  <a:lnTo>
                    <a:pt x="50277" y="28753"/>
                  </a:lnTo>
                  <a:lnTo>
                    <a:pt x="111100" y="5780"/>
                  </a:lnTo>
                  <a:lnTo>
                    <a:pt x="169844" y="0"/>
                  </a:lnTo>
                  <a:lnTo>
                    <a:pt x="231534" y="1978"/>
                  </a:lnTo>
                  <a:lnTo>
                    <a:pt x="267118" y="13233"/>
                  </a:lnTo>
                  <a:lnTo>
                    <a:pt x="304994" y="37997"/>
                  </a:lnTo>
                  <a:lnTo>
                    <a:pt x="349309" y="84956"/>
                  </a:lnTo>
                  <a:lnTo>
                    <a:pt x="352889" y="94768"/>
                  </a:lnTo>
                  <a:lnTo>
                    <a:pt x="353747" y="115028"/>
                  </a:lnTo>
                  <a:lnTo>
                    <a:pt x="342064" y="146165"/>
                  </a:lnTo>
                  <a:lnTo>
                    <a:pt x="323784" y="172028"/>
                  </a:lnTo>
                  <a:lnTo>
                    <a:pt x="297961" y="188920"/>
                  </a:lnTo>
                  <a:lnTo>
                    <a:pt x="244306" y="208794"/>
                  </a:lnTo>
                  <a:lnTo>
                    <a:pt x="205631" y="219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529360"/>
              <a:ext cx="156515" cy="133936"/>
            </a:xfrm>
            <a:custGeom>
              <a:avLst/>
              <a:gdLst/>
              <a:ahLst/>
              <a:cxnLst/>
              <a:rect l="0" t="0" r="0" b="0"/>
              <a:pathLst>
                <a:path w="156515" h="133936">
                  <a:moveTo>
                    <a:pt x="0" y="81292"/>
                  </a:moveTo>
                  <a:lnTo>
                    <a:pt x="55045" y="64504"/>
                  </a:lnTo>
                  <a:lnTo>
                    <a:pt x="114513" y="55208"/>
                  </a:lnTo>
                  <a:lnTo>
                    <a:pt x="147014" y="45748"/>
                  </a:lnTo>
                  <a:lnTo>
                    <a:pt x="152991" y="40048"/>
                  </a:lnTo>
                  <a:lnTo>
                    <a:pt x="155807" y="32739"/>
                  </a:lnTo>
                  <a:lnTo>
                    <a:pt x="156514" y="24357"/>
                  </a:lnTo>
                  <a:lnTo>
                    <a:pt x="153476" y="17599"/>
                  </a:lnTo>
                  <a:lnTo>
                    <a:pt x="140741" y="6971"/>
                  </a:lnTo>
                  <a:lnTo>
                    <a:pt x="108252" y="0"/>
                  </a:lnTo>
                  <a:lnTo>
                    <a:pt x="74579" y="3523"/>
                  </a:lnTo>
                  <a:lnTo>
                    <a:pt x="56153" y="12023"/>
                  </a:lnTo>
                  <a:lnTo>
                    <a:pt x="47964" y="17565"/>
                  </a:lnTo>
                  <a:lnTo>
                    <a:pt x="35745" y="33082"/>
                  </a:lnTo>
                  <a:lnTo>
                    <a:pt x="27585" y="52847"/>
                  </a:lnTo>
                  <a:lnTo>
                    <a:pt x="23959" y="77229"/>
                  </a:lnTo>
                  <a:lnTo>
                    <a:pt x="31705" y="100543"/>
                  </a:lnTo>
                  <a:lnTo>
                    <a:pt x="38685" y="111674"/>
                  </a:lnTo>
                  <a:lnTo>
                    <a:pt x="48017" y="119094"/>
                  </a:lnTo>
                  <a:lnTo>
                    <a:pt x="70864" y="127339"/>
                  </a:lnTo>
                  <a:lnTo>
                    <a:pt x="126342" y="133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536953"/>
              <a:ext cx="84229" cy="126622"/>
            </a:xfrm>
            <a:custGeom>
              <a:avLst/>
              <a:gdLst/>
              <a:ahLst/>
              <a:cxnLst/>
              <a:rect l="0" t="0" r="0" b="0"/>
              <a:pathLst>
                <a:path w="84229" h="126622">
                  <a:moveTo>
                    <a:pt x="0" y="73699"/>
                  </a:moveTo>
                  <a:lnTo>
                    <a:pt x="8334" y="111177"/>
                  </a:lnTo>
                  <a:lnTo>
                    <a:pt x="9553" y="126621"/>
                  </a:lnTo>
                  <a:lnTo>
                    <a:pt x="10095" y="117887"/>
                  </a:lnTo>
                  <a:lnTo>
                    <a:pt x="5258" y="72586"/>
                  </a:lnTo>
                  <a:lnTo>
                    <a:pt x="10526" y="53317"/>
                  </a:lnTo>
                  <a:lnTo>
                    <a:pt x="20666" y="36955"/>
                  </a:lnTo>
                  <a:lnTo>
                    <a:pt x="36091" y="2500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61065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3" y="37478"/>
                  </a:lnTo>
                  <a:lnTo>
                    <a:pt x="18669" y="9552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0818" y="557484"/>
              <a:ext cx="386661" cy="160714"/>
            </a:xfrm>
            <a:custGeom>
              <a:avLst/>
              <a:gdLst/>
              <a:ahLst/>
              <a:cxnLst/>
              <a:rect l="0" t="0" r="0" b="0"/>
              <a:pathLst>
                <a:path w="386661" h="160714">
                  <a:moveTo>
                    <a:pt x="0" y="63697"/>
                  </a:moveTo>
                  <a:lnTo>
                    <a:pt x="14654" y="107659"/>
                  </a:lnTo>
                  <a:lnTo>
                    <a:pt x="16789" y="108213"/>
                  </a:lnTo>
                  <a:lnTo>
                    <a:pt x="26084" y="57500"/>
                  </a:lnTo>
                  <a:lnTo>
                    <a:pt x="32597" y="50207"/>
                  </a:lnTo>
                  <a:lnTo>
                    <a:pt x="41619" y="46515"/>
                  </a:lnTo>
                  <a:lnTo>
                    <a:pt x="52312" y="45223"/>
                  </a:lnTo>
                  <a:lnTo>
                    <a:pt x="70433" y="50027"/>
                  </a:lnTo>
                  <a:lnTo>
                    <a:pt x="78541" y="54584"/>
                  </a:lnTo>
                  <a:lnTo>
                    <a:pt x="90669" y="69005"/>
                  </a:lnTo>
                  <a:lnTo>
                    <a:pt x="95541" y="77764"/>
                  </a:lnTo>
                  <a:lnTo>
                    <a:pt x="99959" y="80094"/>
                  </a:lnTo>
                  <a:lnTo>
                    <a:pt x="104074" y="78138"/>
                  </a:lnTo>
                  <a:lnTo>
                    <a:pt x="111766" y="66606"/>
                  </a:lnTo>
                  <a:lnTo>
                    <a:pt x="119084" y="49782"/>
                  </a:lnTo>
                  <a:lnTo>
                    <a:pt x="132475" y="36845"/>
                  </a:lnTo>
                  <a:lnTo>
                    <a:pt x="140959" y="31758"/>
                  </a:lnTo>
                  <a:lnTo>
                    <a:pt x="150125" y="30706"/>
                  </a:lnTo>
                  <a:lnTo>
                    <a:pt x="169668" y="35776"/>
                  </a:lnTo>
                  <a:lnTo>
                    <a:pt x="177453" y="42743"/>
                  </a:lnTo>
                  <a:lnTo>
                    <a:pt x="208014" y="95065"/>
                  </a:lnTo>
                  <a:lnTo>
                    <a:pt x="214716" y="99817"/>
                  </a:lnTo>
                  <a:lnTo>
                    <a:pt x="221523" y="100645"/>
                  </a:lnTo>
                  <a:lnTo>
                    <a:pt x="235325" y="95326"/>
                  </a:lnTo>
                  <a:lnTo>
                    <a:pt x="269489" y="75967"/>
                  </a:lnTo>
                  <a:lnTo>
                    <a:pt x="320604" y="60531"/>
                  </a:lnTo>
                  <a:lnTo>
                    <a:pt x="356257" y="49761"/>
                  </a:lnTo>
                  <a:lnTo>
                    <a:pt x="375146" y="36446"/>
                  </a:lnTo>
                  <a:lnTo>
                    <a:pt x="383458" y="27982"/>
                  </a:lnTo>
                  <a:lnTo>
                    <a:pt x="386660" y="20000"/>
                  </a:lnTo>
                  <a:lnTo>
                    <a:pt x="386455" y="12339"/>
                  </a:lnTo>
                  <a:lnTo>
                    <a:pt x="383979" y="4892"/>
                  </a:lnTo>
                  <a:lnTo>
                    <a:pt x="377648" y="1097"/>
                  </a:lnTo>
                  <a:lnTo>
                    <a:pt x="358137" y="0"/>
                  </a:lnTo>
                  <a:lnTo>
                    <a:pt x="340106" y="6531"/>
                  </a:lnTo>
                  <a:lnTo>
                    <a:pt x="324294" y="18403"/>
                  </a:lnTo>
                  <a:lnTo>
                    <a:pt x="303407" y="44817"/>
                  </a:lnTo>
                  <a:lnTo>
                    <a:pt x="290460" y="76040"/>
                  </a:lnTo>
                  <a:lnTo>
                    <a:pt x="287021" y="101158"/>
                  </a:lnTo>
                  <a:lnTo>
                    <a:pt x="291732" y="124800"/>
                  </a:lnTo>
                  <a:lnTo>
                    <a:pt x="296263" y="136018"/>
                  </a:lnTo>
                  <a:lnTo>
                    <a:pt x="310657" y="151602"/>
                  </a:lnTo>
                  <a:lnTo>
                    <a:pt x="319409" y="157395"/>
                  </a:lnTo>
                  <a:lnTo>
                    <a:pt x="338492" y="160713"/>
                  </a:lnTo>
                  <a:lnTo>
                    <a:pt x="368498" y="158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8910" y="379025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8333" y="0"/>
                  </a:moveTo>
                  <a:lnTo>
                    <a:pt x="8333" y="60384"/>
                  </a:lnTo>
                  <a:lnTo>
                    <a:pt x="5213" y="118108"/>
                  </a:lnTo>
                  <a:lnTo>
                    <a:pt x="0" y="176545"/>
                  </a:lnTo>
                  <a:lnTo>
                    <a:pt x="1575" y="227785"/>
                  </a:lnTo>
                  <a:lnTo>
                    <a:pt x="6998" y="287020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2487" y="494839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14654"/>
                  </a:lnTo>
                  <a:lnTo>
                    <a:pt x="67363" y="20962"/>
                  </a:lnTo>
                  <a:lnTo>
                    <a:pt x="25004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1119" y="541476"/>
              <a:ext cx="129866" cy="174462"/>
            </a:xfrm>
            <a:custGeom>
              <a:avLst/>
              <a:gdLst/>
              <a:ahLst/>
              <a:cxnLst/>
              <a:rect l="0" t="0" r="0" b="0"/>
              <a:pathLst>
                <a:path w="129866" h="174462">
                  <a:moveTo>
                    <a:pt x="24580" y="79705"/>
                  </a:moveTo>
                  <a:lnTo>
                    <a:pt x="67272" y="76585"/>
                  </a:lnTo>
                  <a:lnTo>
                    <a:pt x="86838" y="70130"/>
                  </a:lnTo>
                  <a:lnTo>
                    <a:pt x="103333" y="59461"/>
                  </a:lnTo>
                  <a:lnTo>
                    <a:pt x="115343" y="43802"/>
                  </a:lnTo>
                  <a:lnTo>
                    <a:pt x="120184" y="34712"/>
                  </a:lnTo>
                  <a:lnTo>
                    <a:pt x="119901" y="26313"/>
                  </a:lnTo>
                  <a:lnTo>
                    <a:pt x="116204" y="18374"/>
                  </a:lnTo>
                  <a:lnTo>
                    <a:pt x="110229" y="10742"/>
                  </a:lnTo>
                  <a:lnTo>
                    <a:pt x="91112" y="2261"/>
                  </a:lnTo>
                  <a:lnTo>
                    <a:pt x="79463" y="0"/>
                  </a:lnTo>
                  <a:lnTo>
                    <a:pt x="54042" y="3726"/>
                  </a:lnTo>
                  <a:lnTo>
                    <a:pt x="40712" y="7995"/>
                  </a:lnTo>
                  <a:lnTo>
                    <a:pt x="22781" y="22098"/>
                  </a:lnTo>
                  <a:lnTo>
                    <a:pt x="6109" y="49768"/>
                  </a:lnTo>
                  <a:lnTo>
                    <a:pt x="1738" y="59747"/>
                  </a:lnTo>
                  <a:lnTo>
                    <a:pt x="0" y="80193"/>
                  </a:lnTo>
                  <a:lnTo>
                    <a:pt x="4297" y="100979"/>
                  </a:lnTo>
                  <a:lnTo>
                    <a:pt x="19870" y="131242"/>
                  </a:lnTo>
                  <a:lnTo>
                    <a:pt x="32625" y="147844"/>
                  </a:lnTo>
                  <a:lnTo>
                    <a:pt x="58550" y="164755"/>
                  </a:lnTo>
                  <a:lnTo>
                    <a:pt x="111216" y="173183"/>
                  </a:lnTo>
                  <a:lnTo>
                    <a:pt x="129865" y="174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7326" y="562430"/>
              <a:ext cx="147400" cy="135061"/>
            </a:xfrm>
            <a:custGeom>
              <a:avLst/>
              <a:gdLst/>
              <a:ahLst/>
              <a:cxnLst/>
              <a:rect l="0" t="0" r="0" b="0"/>
              <a:pathLst>
                <a:path w="147400" h="135061">
                  <a:moveTo>
                    <a:pt x="0" y="37694"/>
                  </a:moveTo>
                  <a:lnTo>
                    <a:pt x="14654" y="96311"/>
                  </a:lnTo>
                  <a:lnTo>
                    <a:pt x="25858" y="135060"/>
                  </a:lnTo>
                  <a:lnTo>
                    <a:pt x="16331" y="107578"/>
                  </a:lnTo>
                  <a:lnTo>
                    <a:pt x="12248" y="73088"/>
                  </a:lnTo>
                  <a:lnTo>
                    <a:pt x="17532" y="49915"/>
                  </a:lnTo>
                  <a:lnTo>
                    <a:pt x="33660" y="20258"/>
                  </a:lnTo>
                  <a:lnTo>
                    <a:pt x="39988" y="12032"/>
                  </a:lnTo>
                  <a:lnTo>
                    <a:pt x="59496" y="2892"/>
                  </a:lnTo>
                  <a:lnTo>
                    <a:pt x="82595" y="0"/>
                  </a:lnTo>
                  <a:lnTo>
                    <a:pt x="122899" y="4555"/>
                  </a:lnTo>
                  <a:lnTo>
                    <a:pt x="147399" y="6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" y="736994"/>
              <a:ext cx="1905659" cy="39937"/>
            </a:xfrm>
            <a:custGeom>
              <a:avLst/>
              <a:gdLst/>
              <a:ahLst/>
              <a:cxnLst/>
              <a:rect l="0" t="0" r="0" b="0"/>
              <a:pathLst>
                <a:path w="1905659" h="39937">
                  <a:moveTo>
                    <a:pt x="1905658" y="10529"/>
                  </a:moveTo>
                  <a:lnTo>
                    <a:pt x="1850614" y="27317"/>
                  </a:lnTo>
                  <a:lnTo>
                    <a:pt x="1796086" y="30743"/>
                  </a:lnTo>
                  <a:lnTo>
                    <a:pt x="1734926" y="37008"/>
                  </a:lnTo>
                  <a:lnTo>
                    <a:pt x="1678954" y="39936"/>
                  </a:lnTo>
                  <a:lnTo>
                    <a:pt x="1626651" y="33582"/>
                  </a:lnTo>
                  <a:lnTo>
                    <a:pt x="1577714" y="32177"/>
                  </a:lnTo>
                  <a:lnTo>
                    <a:pt x="1523051" y="31761"/>
                  </a:lnTo>
                  <a:lnTo>
                    <a:pt x="1465520" y="31638"/>
                  </a:lnTo>
                  <a:lnTo>
                    <a:pt x="1411429" y="31601"/>
                  </a:lnTo>
                  <a:lnTo>
                    <a:pt x="1361477" y="31590"/>
                  </a:lnTo>
                  <a:lnTo>
                    <a:pt x="1313921" y="31587"/>
                  </a:lnTo>
                  <a:lnTo>
                    <a:pt x="1259666" y="31586"/>
                  </a:lnTo>
                  <a:lnTo>
                    <a:pt x="1208496" y="28466"/>
                  </a:lnTo>
                  <a:lnTo>
                    <a:pt x="1148586" y="22521"/>
                  </a:lnTo>
                  <a:lnTo>
                    <a:pt x="1092135" y="21491"/>
                  </a:lnTo>
                  <a:lnTo>
                    <a:pt x="1048473" y="21250"/>
                  </a:lnTo>
                  <a:lnTo>
                    <a:pt x="1002942" y="21143"/>
                  </a:lnTo>
                  <a:lnTo>
                    <a:pt x="959309" y="21095"/>
                  </a:lnTo>
                  <a:lnTo>
                    <a:pt x="916520" y="21074"/>
                  </a:lnTo>
                  <a:lnTo>
                    <a:pt x="874106" y="21065"/>
                  </a:lnTo>
                  <a:lnTo>
                    <a:pt x="810766" y="21060"/>
                  </a:lnTo>
                  <a:lnTo>
                    <a:pt x="748715" y="21058"/>
                  </a:lnTo>
                  <a:lnTo>
                    <a:pt x="693934" y="19888"/>
                  </a:lnTo>
                  <a:lnTo>
                    <a:pt x="645208" y="13822"/>
                  </a:lnTo>
                  <a:lnTo>
                    <a:pt x="588526" y="11505"/>
                  </a:lnTo>
                  <a:lnTo>
                    <a:pt x="532997" y="10818"/>
                  </a:lnTo>
                  <a:lnTo>
                    <a:pt x="472610" y="10615"/>
                  </a:lnTo>
                  <a:lnTo>
                    <a:pt x="410264" y="10554"/>
                  </a:lnTo>
                  <a:lnTo>
                    <a:pt x="349677" y="10536"/>
                  </a:lnTo>
                  <a:lnTo>
                    <a:pt x="298711" y="10531"/>
                  </a:lnTo>
                  <a:lnTo>
                    <a:pt x="241365" y="10529"/>
                  </a:lnTo>
                  <a:lnTo>
                    <a:pt x="189149" y="9359"/>
                  </a:lnTo>
                  <a:lnTo>
                    <a:pt x="129520" y="2196"/>
                  </a:lnTo>
                  <a:lnTo>
                    <a:pt x="68402" y="651"/>
                  </a:lnTo>
                  <a:lnTo>
                    <a:pt x="2026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766" y="60012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26922" y="392538"/>
              <a:ext cx="200042" cy="344457"/>
            </a:xfrm>
            <a:custGeom>
              <a:avLst/>
              <a:gdLst/>
              <a:ahLst/>
              <a:cxnLst/>
              <a:rect l="0" t="0" r="0" b="0"/>
              <a:pathLst>
                <a:path w="200042" h="344457">
                  <a:moveTo>
                    <a:pt x="0" y="333928"/>
                  </a:moveTo>
                  <a:lnTo>
                    <a:pt x="11453" y="284997"/>
                  </a:lnTo>
                  <a:lnTo>
                    <a:pt x="19159" y="225867"/>
                  </a:lnTo>
                  <a:lnTo>
                    <a:pt x="27918" y="167956"/>
                  </a:lnTo>
                  <a:lnTo>
                    <a:pt x="33980" y="104525"/>
                  </a:lnTo>
                  <a:lnTo>
                    <a:pt x="46096" y="52177"/>
                  </a:lnTo>
                  <a:lnTo>
                    <a:pt x="56292" y="13230"/>
                  </a:lnTo>
                  <a:lnTo>
                    <a:pt x="62094" y="5486"/>
                  </a:lnTo>
                  <a:lnTo>
                    <a:pt x="69472" y="1493"/>
                  </a:lnTo>
                  <a:lnTo>
                    <a:pt x="77900" y="0"/>
                  </a:lnTo>
                  <a:lnTo>
                    <a:pt x="84689" y="2515"/>
                  </a:lnTo>
                  <a:lnTo>
                    <a:pt x="95351" y="14668"/>
                  </a:lnTo>
                  <a:lnTo>
                    <a:pt x="115429" y="72578"/>
                  </a:lnTo>
                  <a:lnTo>
                    <a:pt x="133310" y="135085"/>
                  </a:lnTo>
                  <a:lnTo>
                    <a:pt x="145044" y="181945"/>
                  </a:lnTo>
                  <a:lnTo>
                    <a:pt x="161649" y="231704"/>
                  </a:lnTo>
                  <a:lnTo>
                    <a:pt x="178333" y="287912"/>
                  </a:lnTo>
                  <a:lnTo>
                    <a:pt x="200041" y="344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0093" y="62118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4141" y="421478"/>
              <a:ext cx="185507" cy="358035"/>
            </a:xfrm>
            <a:custGeom>
              <a:avLst/>
              <a:gdLst/>
              <a:ahLst/>
              <a:cxnLst/>
              <a:rect l="0" t="0" r="0" b="0"/>
              <a:pathLst>
                <a:path w="185507" h="358035">
                  <a:moveTo>
                    <a:pt x="90749" y="252345"/>
                  </a:moveTo>
                  <a:lnTo>
                    <a:pt x="90749" y="229989"/>
                  </a:lnTo>
                  <a:lnTo>
                    <a:pt x="84510" y="212773"/>
                  </a:lnTo>
                  <a:lnTo>
                    <a:pt x="79571" y="204907"/>
                  </a:lnTo>
                  <a:lnTo>
                    <a:pt x="72769" y="200833"/>
                  </a:lnTo>
                  <a:lnTo>
                    <a:pt x="55852" y="199425"/>
                  </a:lnTo>
                  <a:lnTo>
                    <a:pt x="39755" y="205819"/>
                  </a:lnTo>
                  <a:lnTo>
                    <a:pt x="10357" y="228987"/>
                  </a:lnTo>
                  <a:lnTo>
                    <a:pt x="2377" y="248593"/>
                  </a:lnTo>
                  <a:lnTo>
                    <a:pt x="0" y="272904"/>
                  </a:lnTo>
                  <a:lnTo>
                    <a:pt x="6409" y="311729"/>
                  </a:lnTo>
                  <a:lnTo>
                    <a:pt x="16610" y="334890"/>
                  </a:lnTo>
                  <a:lnTo>
                    <a:pt x="32062" y="350643"/>
                  </a:lnTo>
                  <a:lnTo>
                    <a:pt x="41096" y="356482"/>
                  </a:lnTo>
                  <a:lnTo>
                    <a:pt x="50628" y="358034"/>
                  </a:lnTo>
                  <a:lnTo>
                    <a:pt x="70579" y="353521"/>
                  </a:lnTo>
                  <a:lnTo>
                    <a:pt x="95951" y="337825"/>
                  </a:lnTo>
                  <a:lnTo>
                    <a:pt x="107879" y="318802"/>
                  </a:lnTo>
                  <a:lnTo>
                    <a:pt x="125069" y="268462"/>
                  </a:lnTo>
                  <a:lnTo>
                    <a:pt x="139729" y="212288"/>
                  </a:lnTo>
                  <a:lnTo>
                    <a:pt x="150771" y="149200"/>
                  </a:lnTo>
                  <a:lnTo>
                    <a:pt x="153298" y="85742"/>
                  </a:lnTo>
                  <a:lnTo>
                    <a:pt x="146562" y="32523"/>
                  </a:lnTo>
                  <a:lnTo>
                    <a:pt x="143162" y="169"/>
                  </a:lnTo>
                  <a:lnTo>
                    <a:pt x="140899" y="0"/>
                  </a:lnTo>
                  <a:lnTo>
                    <a:pt x="135265" y="9171"/>
                  </a:lnTo>
                  <a:lnTo>
                    <a:pt x="126686" y="35234"/>
                  </a:lnTo>
                  <a:lnTo>
                    <a:pt x="123195" y="85370"/>
                  </a:lnTo>
                  <a:lnTo>
                    <a:pt x="128094" y="140334"/>
                  </a:lnTo>
                  <a:lnTo>
                    <a:pt x="140327" y="190185"/>
                  </a:lnTo>
                  <a:lnTo>
                    <a:pt x="154008" y="250812"/>
                  </a:lnTo>
                  <a:lnTo>
                    <a:pt x="162148" y="277400"/>
                  </a:lnTo>
                  <a:lnTo>
                    <a:pt x="185506" y="315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57465" y="396197"/>
              <a:ext cx="164339" cy="361956"/>
            </a:xfrm>
            <a:custGeom>
              <a:avLst/>
              <a:gdLst/>
              <a:ahLst/>
              <a:cxnLst/>
              <a:rect l="0" t="0" r="0" b="0"/>
              <a:pathLst>
                <a:path w="164339" h="361956">
                  <a:moveTo>
                    <a:pt x="111695" y="256569"/>
                  </a:moveTo>
                  <a:lnTo>
                    <a:pt x="94928" y="245391"/>
                  </a:lnTo>
                  <a:lnTo>
                    <a:pt x="62143" y="238439"/>
                  </a:lnTo>
                  <a:lnTo>
                    <a:pt x="42489" y="243052"/>
                  </a:lnTo>
                  <a:lnTo>
                    <a:pt x="10807" y="265078"/>
                  </a:lnTo>
                  <a:lnTo>
                    <a:pt x="2515" y="284527"/>
                  </a:lnTo>
                  <a:lnTo>
                    <a:pt x="0" y="307600"/>
                  </a:lnTo>
                  <a:lnTo>
                    <a:pt x="2781" y="329552"/>
                  </a:lnTo>
                  <a:lnTo>
                    <a:pt x="11036" y="347888"/>
                  </a:lnTo>
                  <a:lnTo>
                    <a:pt x="16513" y="356053"/>
                  </a:lnTo>
                  <a:lnTo>
                    <a:pt x="23674" y="360326"/>
                  </a:lnTo>
                  <a:lnTo>
                    <a:pt x="40989" y="361955"/>
                  </a:lnTo>
                  <a:lnTo>
                    <a:pt x="57264" y="355660"/>
                  </a:lnTo>
                  <a:lnTo>
                    <a:pt x="64879" y="350706"/>
                  </a:lnTo>
                  <a:lnTo>
                    <a:pt x="76460" y="335842"/>
                  </a:lnTo>
                  <a:lnTo>
                    <a:pt x="112300" y="274072"/>
                  </a:lnTo>
                  <a:lnTo>
                    <a:pt x="134301" y="220772"/>
                  </a:lnTo>
                  <a:lnTo>
                    <a:pt x="149913" y="165184"/>
                  </a:lnTo>
                  <a:lnTo>
                    <a:pt x="161142" y="109143"/>
                  </a:lnTo>
                  <a:lnTo>
                    <a:pt x="163706" y="47424"/>
                  </a:lnTo>
                  <a:lnTo>
                    <a:pt x="158561" y="7427"/>
                  </a:lnTo>
                  <a:lnTo>
                    <a:pt x="154638" y="1567"/>
                  </a:lnTo>
                  <a:lnTo>
                    <a:pt x="149682" y="0"/>
                  </a:lnTo>
                  <a:lnTo>
                    <a:pt x="144039" y="1295"/>
                  </a:lnTo>
                  <a:lnTo>
                    <a:pt x="139107" y="8008"/>
                  </a:lnTo>
                  <a:lnTo>
                    <a:pt x="127746" y="44231"/>
                  </a:lnTo>
                  <a:lnTo>
                    <a:pt x="123314" y="98986"/>
                  </a:lnTo>
                  <a:lnTo>
                    <a:pt x="128028" y="154862"/>
                  </a:lnTo>
                  <a:lnTo>
                    <a:pt x="132989" y="209789"/>
                  </a:lnTo>
                  <a:lnTo>
                    <a:pt x="147283" y="272073"/>
                  </a:lnTo>
                  <a:lnTo>
                    <a:pt x="164338" y="309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7608" y="610652"/>
              <a:ext cx="123222" cy="128765"/>
            </a:xfrm>
            <a:custGeom>
              <a:avLst/>
              <a:gdLst/>
              <a:ahLst/>
              <a:cxnLst/>
              <a:rect l="0" t="0" r="0" b="0"/>
              <a:pathLst>
                <a:path w="123222" h="128765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11790" y="105142"/>
                  </a:lnTo>
                  <a:lnTo>
                    <a:pt x="17348" y="113379"/>
                  </a:lnTo>
                  <a:lnTo>
                    <a:pt x="32882" y="125650"/>
                  </a:lnTo>
                  <a:lnTo>
                    <a:pt x="51485" y="128764"/>
                  </a:lnTo>
                  <a:lnTo>
                    <a:pt x="71451" y="125079"/>
                  </a:lnTo>
                  <a:lnTo>
                    <a:pt x="92023" y="115642"/>
                  </a:lnTo>
                  <a:lnTo>
                    <a:pt x="106625" y="100530"/>
                  </a:lnTo>
                  <a:lnTo>
                    <a:pt x="115845" y="80945"/>
                  </a:lnTo>
                  <a:lnTo>
                    <a:pt x="121764" y="33364"/>
                  </a:lnTo>
                  <a:lnTo>
                    <a:pt x="123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5057" y="589485"/>
              <a:ext cx="119911" cy="297015"/>
            </a:xfrm>
            <a:custGeom>
              <a:avLst/>
              <a:gdLst/>
              <a:ahLst/>
              <a:cxnLst/>
              <a:rect l="0" t="0" r="0" b="0"/>
              <a:pathLst>
                <a:path w="119911" h="297015">
                  <a:moveTo>
                    <a:pt x="0" y="115924"/>
                  </a:moveTo>
                  <a:lnTo>
                    <a:pt x="7235" y="143480"/>
                  </a:lnTo>
                  <a:lnTo>
                    <a:pt x="12997" y="199703"/>
                  </a:lnTo>
                  <a:lnTo>
                    <a:pt x="19464" y="256215"/>
                  </a:lnTo>
                  <a:lnTo>
                    <a:pt x="26808" y="297014"/>
                  </a:lnTo>
                  <a:lnTo>
                    <a:pt x="26061" y="296312"/>
                  </a:lnTo>
                  <a:lnTo>
                    <a:pt x="24393" y="292335"/>
                  </a:lnTo>
                  <a:lnTo>
                    <a:pt x="18377" y="239616"/>
                  </a:lnTo>
                  <a:lnTo>
                    <a:pt x="12078" y="185590"/>
                  </a:lnTo>
                  <a:lnTo>
                    <a:pt x="10834" y="129858"/>
                  </a:lnTo>
                  <a:lnTo>
                    <a:pt x="13708" y="76909"/>
                  </a:lnTo>
                  <a:lnTo>
                    <a:pt x="25194" y="32308"/>
                  </a:lnTo>
                  <a:lnTo>
                    <a:pt x="40870" y="5881"/>
                  </a:lnTo>
                  <a:lnTo>
                    <a:pt x="49473" y="1618"/>
                  </a:lnTo>
                  <a:lnTo>
                    <a:pt x="71511" y="0"/>
                  </a:lnTo>
                  <a:lnTo>
                    <a:pt x="104636" y="11256"/>
                  </a:lnTo>
                  <a:lnTo>
                    <a:pt x="111871" y="19239"/>
                  </a:lnTo>
                  <a:lnTo>
                    <a:pt x="119910" y="40588"/>
                  </a:lnTo>
                  <a:lnTo>
                    <a:pt x="117244" y="62554"/>
                  </a:lnTo>
                  <a:lnTo>
                    <a:pt x="113258" y="73325"/>
                  </a:lnTo>
                  <a:lnTo>
                    <a:pt x="99470" y="88412"/>
                  </a:lnTo>
                  <a:lnTo>
                    <a:pt x="82813" y="97847"/>
                  </a:lnTo>
                  <a:lnTo>
                    <a:pt x="52642" y="105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92329" y="567545"/>
              <a:ext cx="192853" cy="148393"/>
            </a:xfrm>
            <a:custGeom>
              <a:avLst/>
              <a:gdLst/>
              <a:ahLst/>
              <a:cxnLst/>
              <a:rect l="0" t="0" r="0" b="0"/>
              <a:pathLst>
                <a:path w="192853" h="148393">
                  <a:moveTo>
                    <a:pt x="87567" y="43107"/>
                  </a:moveTo>
                  <a:lnTo>
                    <a:pt x="81978" y="20751"/>
                  </a:lnTo>
                  <a:lnTo>
                    <a:pt x="76822" y="12995"/>
                  </a:lnTo>
                  <a:lnTo>
                    <a:pt x="61734" y="1258"/>
                  </a:lnTo>
                  <a:lnTo>
                    <a:pt x="53968" y="0"/>
                  </a:lnTo>
                  <a:lnTo>
                    <a:pt x="46450" y="1501"/>
                  </a:lnTo>
                  <a:lnTo>
                    <a:pt x="24692" y="14792"/>
                  </a:lnTo>
                  <a:lnTo>
                    <a:pt x="11659" y="28183"/>
                  </a:lnTo>
                  <a:lnTo>
                    <a:pt x="1968" y="45833"/>
                  </a:lnTo>
                  <a:lnTo>
                    <a:pt x="0" y="68495"/>
                  </a:lnTo>
                  <a:lnTo>
                    <a:pt x="8269" y="115583"/>
                  </a:lnTo>
                  <a:lnTo>
                    <a:pt x="13644" y="124180"/>
                  </a:lnTo>
                  <a:lnTo>
                    <a:pt x="28976" y="136851"/>
                  </a:lnTo>
                  <a:lnTo>
                    <a:pt x="39148" y="138359"/>
                  </a:lnTo>
                  <a:lnTo>
                    <a:pt x="62928" y="133794"/>
                  </a:lnTo>
                  <a:lnTo>
                    <a:pt x="72311" y="128132"/>
                  </a:lnTo>
                  <a:lnTo>
                    <a:pt x="85856" y="112481"/>
                  </a:lnTo>
                  <a:lnTo>
                    <a:pt x="100058" y="83940"/>
                  </a:lnTo>
                  <a:lnTo>
                    <a:pt x="104083" y="80857"/>
                  </a:lnTo>
                  <a:lnTo>
                    <a:pt x="107937" y="82312"/>
                  </a:lnTo>
                  <a:lnTo>
                    <a:pt x="147804" y="133337"/>
                  </a:lnTo>
                  <a:lnTo>
                    <a:pt x="164642" y="141701"/>
                  </a:lnTo>
                  <a:lnTo>
                    <a:pt x="192852" y="148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3" y="4000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29" y="153916"/>
                  </a:lnTo>
                  <a:lnTo>
                    <a:pt x="39" y="206912"/>
                  </a:lnTo>
                  <a:lnTo>
                    <a:pt x="8" y="2664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64165" y="4000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1"/>
                  </a:lnTo>
                  <a:lnTo>
                    <a:pt x="38" y="197122"/>
                  </a:lnTo>
                  <a:lnTo>
                    <a:pt x="8" y="25726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31" y="511983"/>
              <a:ext cx="192190" cy="206486"/>
            </a:xfrm>
            <a:custGeom>
              <a:avLst/>
              <a:gdLst/>
              <a:ahLst/>
              <a:cxnLst/>
              <a:rect l="0" t="0" r="0" b="0"/>
              <a:pathLst>
                <a:path w="192190" h="206486">
                  <a:moveTo>
                    <a:pt x="136931" y="24970"/>
                  </a:moveTo>
                  <a:lnTo>
                    <a:pt x="118951" y="9329"/>
                  </a:lnTo>
                  <a:lnTo>
                    <a:pt x="102034" y="1251"/>
                  </a:lnTo>
                  <a:lnTo>
                    <a:pt x="79697" y="0"/>
                  </a:lnTo>
                  <a:lnTo>
                    <a:pt x="32819" y="8729"/>
                  </a:lnTo>
                  <a:lnTo>
                    <a:pt x="5998" y="23927"/>
                  </a:lnTo>
                  <a:lnTo>
                    <a:pt x="1679" y="31294"/>
                  </a:lnTo>
                  <a:lnTo>
                    <a:pt x="0" y="48838"/>
                  </a:lnTo>
                  <a:lnTo>
                    <a:pt x="6273" y="65213"/>
                  </a:lnTo>
                  <a:lnTo>
                    <a:pt x="11221" y="72856"/>
                  </a:lnTo>
                  <a:lnTo>
                    <a:pt x="19199" y="77951"/>
                  </a:lnTo>
                  <a:lnTo>
                    <a:pt x="52785" y="85122"/>
                  </a:lnTo>
                  <a:lnTo>
                    <a:pt x="114268" y="93333"/>
                  </a:lnTo>
                  <a:lnTo>
                    <a:pt x="169839" y="127509"/>
                  </a:lnTo>
                  <a:lnTo>
                    <a:pt x="183923" y="144242"/>
                  </a:lnTo>
                  <a:lnTo>
                    <a:pt x="189316" y="153618"/>
                  </a:lnTo>
                  <a:lnTo>
                    <a:pt x="192189" y="173394"/>
                  </a:lnTo>
                  <a:lnTo>
                    <a:pt x="191317" y="183581"/>
                  </a:lnTo>
                  <a:lnTo>
                    <a:pt x="187227" y="191542"/>
                  </a:lnTo>
                  <a:lnTo>
                    <a:pt x="173323" y="203507"/>
                  </a:lnTo>
                  <a:lnTo>
                    <a:pt x="149206" y="206485"/>
                  </a:lnTo>
                  <a:lnTo>
                    <a:pt x="91653" y="198865"/>
                  </a:lnTo>
                  <a:lnTo>
                    <a:pt x="42175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0590" y="56853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48931"/>
                  </a:lnTo>
                  <a:lnTo>
                    <a:pt x="6023" y="108062"/>
                  </a:lnTo>
                  <a:lnTo>
                    <a:pt x="5407" y="1271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0568" y="444641"/>
              <a:ext cx="267855" cy="281852"/>
            </a:xfrm>
            <a:custGeom>
              <a:avLst/>
              <a:gdLst/>
              <a:ahLst/>
              <a:cxnLst/>
              <a:rect l="0" t="0" r="0" b="0"/>
              <a:pathLst>
                <a:path w="267855" h="281852">
                  <a:moveTo>
                    <a:pt x="70592" y="218654"/>
                  </a:moveTo>
                  <a:lnTo>
                    <a:pt x="85246" y="174691"/>
                  </a:lnTo>
                  <a:lnTo>
                    <a:pt x="85041" y="165949"/>
                  </a:lnTo>
                  <a:lnTo>
                    <a:pt x="78574" y="149996"/>
                  </a:lnTo>
                  <a:lnTo>
                    <a:pt x="71234" y="144806"/>
                  </a:lnTo>
                  <a:lnTo>
                    <a:pt x="50601" y="139039"/>
                  </a:lnTo>
                  <a:lnTo>
                    <a:pt x="40887" y="139841"/>
                  </a:lnTo>
                  <a:lnTo>
                    <a:pt x="23854" y="146971"/>
                  </a:lnTo>
                  <a:lnTo>
                    <a:pt x="11606" y="164178"/>
                  </a:lnTo>
                  <a:lnTo>
                    <a:pt x="3432" y="187423"/>
                  </a:lnTo>
                  <a:lnTo>
                    <a:pt x="0" y="225648"/>
                  </a:lnTo>
                  <a:lnTo>
                    <a:pt x="3343" y="248669"/>
                  </a:lnTo>
                  <a:lnTo>
                    <a:pt x="11848" y="267479"/>
                  </a:lnTo>
                  <a:lnTo>
                    <a:pt x="17391" y="275770"/>
                  </a:lnTo>
                  <a:lnTo>
                    <a:pt x="24597" y="280128"/>
                  </a:lnTo>
                  <a:lnTo>
                    <a:pt x="41961" y="281851"/>
                  </a:lnTo>
                  <a:lnTo>
                    <a:pt x="50335" y="278333"/>
                  </a:lnTo>
                  <a:lnTo>
                    <a:pt x="65878" y="265065"/>
                  </a:lnTo>
                  <a:lnTo>
                    <a:pt x="87783" y="232275"/>
                  </a:lnTo>
                  <a:lnTo>
                    <a:pt x="106570" y="170868"/>
                  </a:lnTo>
                  <a:lnTo>
                    <a:pt x="110888" y="120917"/>
                  </a:lnTo>
                  <a:lnTo>
                    <a:pt x="112348" y="61524"/>
                  </a:lnTo>
                  <a:lnTo>
                    <a:pt x="112635" y="4732"/>
                  </a:lnTo>
                  <a:lnTo>
                    <a:pt x="111489" y="0"/>
                  </a:lnTo>
                  <a:lnTo>
                    <a:pt x="109555" y="1525"/>
                  </a:lnTo>
                  <a:lnTo>
                    <a:pt x="107096" y="7221"/>
                  </a:lnTo>
                  <a:lnTo>
                    <a:pt x="103150" y="58390"/>
                  </a:lnTo>
                  <a:lnTo>
                    <a:pt x="105489" y="121703"/>
                  </a:lnTo>
                  <a:lnTo>
                    <a:pt x="111281" y="179616"/>
                  </a:lnTo>
                  <a:lnTo>
                    <a:pt x="117873" y="216446"/>
                  </a:lnTo>
                  <a:lnTo>
                    <a:pt x="122000" y="221861"/>
                  </a:lnTo>
                  <a:lnTo>
                    <a:pt x="127091" y="223132"/>
                  </a:lnTo>
                  <a:lnTo>
                    <a:pt x="132825" y="221639"/>
                  </a:lnTo>
                  <a:lnTo>
                    <a:pt x="137817" y="217134"/>
                  </a:lnTo>
                  <a:lnTo>
                    <a:pt x="152772" y="196367"/>
                  </a:lnTo>
                  <a:lnTo>
                    <a:pt x="179560" y="181765"/>
                  </a:lnTo>
                  <a:lnTo>
                    <a:pt x="237915" y="162728"/>
                  </a:lnTo>
                  <a:lnTo>
                    <a:pt x="264709" y="146451"/>
                  </a:lnTo>
                  <a:lnTo>
                    <a:pt x="267854" y="140103"/>
                  </a:lnTo>
                  <a:lnTo>
                    <a:pt x="267611" y="133531"/>
                  </a:lnTo>
                  <a:lnTo>
                    <a:pt x="265109" y="126810"/>
                  </a:lnTo>
                  <a:lnTo>
                    <a:pt x="252970" y="116223"/>
                  </a:lnTo>
                  <a:lnTo>
                    <a:pt x="244820" y="111762"/>
                  </a:lnTo>
                  <a:lnTo>
                    <a:pt x="226406" y="109925"/>
                  </a:lnTo>
                  <a:lnTo>
                    <a:pt x="206523" y="114178"/>
                  </a:lnTo>
                  <a:lnTo>
                    <a:pt x="185988" y="123867"/>
                  </a:lnTo>
                  <a:lnTo>
                    <a:pt x="160286" y="148065"/>
                  </a:lnTo>
                  <a:lnTo>
                    <a:pt x="151400" y="170513"/>
                  </a:lnTo>
                  <a:lnTo>
                    <a:pt x="149031" y="183051"/>
                  </a:lnTo>
                  <a:lnTo>
                    <a:pt x="152637" y="206340"/>
                  </a:lnTo>
                  <a:lnTo>
                    <a:pt x="174016" y="249887"/>
                  </a:lnTo>
                  <a:lnTo>
                    <a:pt x="190258" y="264900"/>
                  </a:lnTo>
                  <a:lnTo>
                    <a:pt x="199503" y="270542"/>
                  </a:lnTo>
                  <a:lnTo>
                    <a:pt x="222252" y="273691"/>
                  </a:lnTo>
                  <a:lnTo>
                    <a:pt x="260105" y="271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66821" y="531364"/>
              <a:ext cx="196169" cy="211006"/>
            </a:xfrm>
            <a:custGeom>
              <a:avLst/>
              <a:gdLst/>
              <a:ahLst/>
              <a:cxnLst/>
              <a:rect l="0" t="0" r="0" b="0"/>
              <a:pathLst>
                <a:path w="196169" h="211006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28590" y="10148"/>
                  </a:lnTo>
                  <a:lnTo>
                    <a:pt x="2979" y="25527"/>
                  </a:lnTo>
                  <a:lnTo>
                    <a:pt x="0" y="32919"/>
                  </a:lnTo>
                  <a:lnTo>
                    <a:pt x="354" y="41357"/>
                  </a:lnTo>
                  <a:lnTo>
                    <a:pt x="2930" y="50491"/>
                  </a:lnTo>
                  <a:lnTo>
                    <a:pt x="15150" y="66879"/>
                  </a:lnTo>
                  <a:lnTo>
                    <a:pt x="32279" y="80792"/>
                  </a:lnTo>
                  <a:lnTo>
                    <a:pt x="93754" y="106880"/>
                  </a:lnTo>
                  <a:lnTo>
                    <a:pt x="154052" y="130437"/>
                  </a:lnTo>
                  <a:lnTo>
                    <a:pt x="186642" y="150076"/>
                  </a:lnTo>
                  <a:lnTo>
                    <a:pt x="192632" y="158065"/>
                  </a:lnTo>
                  <a:lnTo>
                    <a:pt x="195455" y="166901"/>
                  </a:lnTo>
                  <a:lnTo>
                    <a:pt x="196168" y="176302"/>
                  </a:lnTo>
                  <a:lnTo>
                    <a:pt x="193133" y="184908"/>
                  </a:lnTo>
                  <a:lnTo>
                    <a:pt x="180403" y="200710"/>
                  </a:lnTo>
                  <a:lnTo>
                    <a:pt x="156808" y="209293"/>
                  </a:lnTo>
                  <a:lnTo>
                    <a:pt x="110640" y="211005"/>
                  </a:lnTo>
                  <a:lnTo>
                    <a:pt x="60723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22176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189720" y="1674031"/>
            <a:ext cx="2453141" cy="852808"/>
          </a:xfrm>
          <a:custGeom>
            <a:avLst/>
            <a:gdLst/>
            <a:ahLst/>
            <a:cxnLst/>
            <a:rect l="0" t="0" r="0" b="0"/>
            <a:pathLst>
              <a:path w="2453141" h="852808">
                <a:moveTo>
                  <a:pt x="0" y="0"/>
                </a:moveTo>
                <a:lnTo>
                  <a:pt x="2453140" y="0"/>
                </a:lnTo>
                <a:lnTo>
                  <a:pt x="2453140" y="852807"/>
                </a:lnTo>
                <a:lnTo>
                  <a:pt x="0" y="85280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2080843" y="1344701"/>
            <a:ext cx="449077" cy="268374"/>
            <a:chOff x="2080843" y="1344701"/>
            <a:chExt cx="449077" cy="268374"/>
          </a:xfrm>
        </p:grpSpPr>
        <p:sp>
          <p:nvSpPr>
            <p:cNvPr id="31" name="Freeform 30"/>
            <p:cNvSpPr/>
            <p:nvPr/>
          </p:nvSpPr>
          <p:spPr>
            <a:xfrm>
              <a:off x="2080843" y="1344701"/>
              <a:ext cx="224899" cy="268374"/>
            </a:xfrm>
            <a:custGeom>
              <a:avLst/>
              <a:gdLst/>
              <a:ahLst/>
              <a:cxnLst/>
              <a:rect l="0" t="0" r="0" b="0"/>
              <a:pathLst>
                <a:path w="224899" h="268374">
                  <a:moveTo>
                    <a:pt x="45913" y="2946"/>
                  </a:moveTo>
                  <a:lnTo>
                    <a:pt x="34735" y="14125"/>
                  </a:lnTo>
                  <a:lnTo>
                    <a:pt x="20742" y="47485"/>
                  </a:lnTo>
                  <a:lnTo>
                    <a:pt x="22248" y="42628"/>
                  </a:lnTo>
                  <a:lnTo>
                    <a:pt x="35262" y="20163"/>
                  </a:lnTo>
                  <a:lnTo>
                    <a:pt x="50538" y="7479"/>
                  </a:lnTo>
                  <a:lnTo>
                    <a:pt x="59525" y="2458"/>
                  </a:lnTo>
                  <a:lnTo>
                    <a:pt x="78869" y="0"/>
                  </a:lnTo>
                  <a:lnTo>
                    <a:pt x="88941" y="982"/>
                  </a:lnTo>
                  <a:lnTo>
                    <a:pt x="97995" y="6316"/>
                  </a:lnTo>
                  <a:lnTo>
                    <a:pt x="114294" y="24721"/>
                  </a:lnTo>
                  <a:lnTo>
                    <a:pt x="143404" y="87237"/>
                  </a:lnTo>
                  <a:lnTo>
                    <a:pt x="148889" y="129957"/>
                  </a:lnTo>
                  <a:lnTo>
                    <a:pt x="142336" y="181153"/>
                  </a:lnTo>
                  <a:lnTo>
                    <a:pt x="126658" y="231993"/>
                  </a:lnTo>
                  <a:lnTo>
                    <a:pt x="120800" y="243382"/>
                  </a:lnTo>
                  <a:lnTo>
                    <a:pt x="101813" y="259155"/>
                  </a:lnTo>
                  <a:lnTo>
                    <a:pt x="90198" y="264999"/>
                  </a:lnTo>
                  <a:lnTo>
                    <a:pt x="64815" y="268373"/>
                  </a:lnTo>
                  <a:lnTo>
                    <a:pt x="39106" y="264803"/>
                  </a:lnTo>
                  <a:lnTo>
                    <a:pt x="15982" y="255418"/>
                  </a:lnTo>
                  <a:lnTo>
                    <a:pt x="8411" y="247300"/>
                  </a:lnTo>
                  <a:lnTo>
                    <a:pt x="0" y="225801"/>
                  </a:lnTo>
                  <a:lnTo>
                    <a:pt x="1266" y="217027"/>
                  </a:lnTo>
                  <a:lnTo>
                    <a:pt x="5620" y="210008"/>
                  </a:lnTo>
                  <a:lnTo>
                    <a:pt x="19816" y="199089"/>
                  </a:lnTo>
                  <a:lnTo>
                    <a:pt x="37824" y="190336"/>
                  </a:lnTo>
                  <a:lnTo>
                    <a:pt x="93621" y="190827"/>
                  </a:lnTo>
                  <a:lnTo>
                    <a:pt x="147797" y="195256"/>
                  </a:lnTo>
                  <a:lnTo>
                    <a:pt x="207119" y="201969"/>
                  </a:lnTo>
                  <a:lnTo>
                    <a:pt x="224898" y="20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64311" y="1379233"/>
              <a:ext cx="165609" cy="224868"/>
            </a:xfrm>
            <a:custGeom>
              <a:avLst/>
              <a:gdLst/>
              <a:ahLst/>
              <a:cxnLst/>
              <a:rect l="0" t="0" r="0" b="0"/>
              <a:pathLst>
                <a:path w="165609" h="224868">
                  <a:moveTo>
                    <a:pt x="130942" y="0"/>
                  </a:moveTo>
                  <a:lnTo>
                    <a:pt x="93464" y="8333"/>
                  </a:lnTo>
                  <a:lnTo>
                    <a:pt x="36796" y="18645"/>
                  </a:lnTo>
                  <a:lnTo>
                    <a:pt x="15400" y="25054"/>
                  </a:lnTo>
                  <a:lnTo>
                    <a:pt x="8291" y="31910"/>
                  </a:lnTo>
                  <a:lnTo>
                    <a:pt x="392" y="52007"/>
                  </a:lnTo>
                  <a:lnTo>
                    <a:pt x="0" y="73417"/>
                  </a:lnTo>
                  <a:lnTo>
                    <a:pt x="1534" y="84039"/>
                  </a:lnTo>
                  <a:lnTo>
                    <a:pt x="6066" y="89951"/>
                  </a:lnTo>
                  <a:lnTo>
                    <a:pt x="12596" y="92723"/>
                  </a:lnTo>
                  <a:lnTo>
                    <a:pt x="65532" y="95658"/>
                  </a:lnTo>
                  <a:lnTo>
                    <a:pt x="98693" y="104252"/>
                  </a:lnTo>
                  <a:lnTo>
                    <a:pt x="138220" y="127524"/>
                  </a:lnTo>
                  <a:lnTo>
                    <a:pt x="152895" y="142075"/>
                  </a:lnTo>
                  <a:lnTo>
                    <a:pt x="163316" y="160240"/>
                  </a:lnTo>
                  <a:lnTo>
                    <a:pt x="165608" y="180012"/>
                  </a:lnTo>
                  <a:lnTo>
                    <a:pt x="164581" y="190198"/>
                  </a:lnTo>
                  <a:lnTo>
                    <a:pt x="160387" y="198158"/>
                  </a:lnTo>
                  <a:lnTo>
                    <a:pt x="146369" y="210123"/>
                  </a:lnTo>
                  <a:lnTo>
                    <a:pt x="118745" y="223435"/>
                  </a:lnTo>
                  <a:lnTo>
                    <a:pt x="98615" y="224867"/>
                  </a:lnTo>
                  <a:lnTo>
                    <a:pt x="5724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84856" y="2649698"/>
            <a:ext cx="419278" cy="280993"/>
            <a:chOff x="2084856" y="2649698"/>
            <a:chExt cx="419278" cy="280993"/>
          </a:xfrm>
        </p:grpSpPr>
        <p:sp>
          <p:nvSpPr>
            <p:cNvPr id="34" name="Freeform 33"/>
            <p:cNvSpPr/>
            <p:nvPr/>
          </p:nvSpPr>
          <p:spPr>
            <a:xfrm>
              <a:off x="2084856" y="2649698"/>
              <a:ext cx="220886" cy="248460"/>
            </a:xfrm>
            <a:custGeom>
              <a:avLst/>
              <a:gdLst/>
              <a:ahLst/>
              <a:cxnLst/>
              <a:rect l="0" t="0" r="0" b="0"/>
              <a:pathLst>
                <a:path w="220886" h="248460">
                  <a:moveTo>
                    <a:pt x="73486" y="14011"/>
                  </a:moveTo>
                  <a:lnTo>
                    <a:pt x="44177" y="43320"/>
                  </a:lnTo>
                  <a:lnTo>
                    <a:pt x="38739" y="44079"/>
                  </a:lnTo>
                  <a:lnTo>
                    <a:pt x="33943" y="41075"/>
                  </a:lnTo>
                  <a:lnTo>
                    <a:pt x="29577" y="35564"/>
                  </a:lnTo>
                  <a:lnTo>
                    <a:pt x="29005" y="29549"/>
                  </a:lnTo>
                  <a:lnTo>
                    <a:pt x="34609" y="16628"/>
                  </a:lnTo>
                  <a:lnTo>
                    <a:pt x="48019" y="6205"/>
                  </a:lnTo>
                  <a:lnTo>
                    <a:pt x="56508" y="1788"/>
                  </a:lnTo>
                  <a:lnTo>
                    <a:pt x="75298" y="0"/>
                  </a:lnTo>
                  <a:lnTo>
                    <a:pt x="94179" y="4275"/>
                  </a:lnTo>
                  <a:lnTo>
                    <a:pt x="110368" y="13973"/>
                  </a:lnTo>
                  <a:lnTo>
                    <a:pt x="122243" y="29202"/>
                  </a:lnTo>
                  <a:lnTo>
                    <a:pt x="139399" y="73164"/>
                  </a:lnTo>
                  <a:lnTo>
                    <a:pt x="144878" y="113167"/>
                  </a:lnTo>
                  <a:lnTo>
                    <a:pt x="140912" y="154655"/>
                  </a:lnTo>
                  <a:lnTo>
                    <a:pt x="121150" y="196583"/>
                  </a:lnTo>
                  <a:lnTo>
                    <a:pt x="93068" y="227464"/>
                  </a:lnTo>
                  <a:lnTo>
                    <a:pt x="62520" y="245843"/>
                  </a:lnTo>
                  <a:lnTo>
                    <a:pt x="38586" y="248459"/>
                  </a:lnTo>
                  <a:lnTo>
                    <a:pt x="25653" y="247519"/>
                  </a:lnTo>
                  <a:lnTo>
                    <a:pt x="15861" y="243382"/>
                  </a:lnTo>
                  <a:lnTo>
                    <a:pt x="1861" y="229428"/>
                  </a:lnTo>
                  <a:lnTo>
                    <a:pt x="0" y="221963"/>
                  </a:lnTo>
                  <a:lnTo>
                    <a:pt x="1098" y="214647"/>
                  </a:lnTo>
                  <a:lnTo>
                    <a:pt x="8558" y="200279"/>
                  </a:lnTo>
                  <a:lnTo>
                    <a:pt x="19672" y="186094"/>
                  </a:lnTo>
                  <a:lnTo>
                    <a:pt x="38650" y="178230"/>
                  </a:lnTo>
                  <a:lnTo>
                    <a:pt x="88961" y="173182"/>
                  </a:lnTo>
                  <a:lnTo>
                    <a:pt x="150025" y="173354"/>
                  </a:lnTo>
                  <a:lnTo>
                    <a:pt x="185851" y="178077"/>
                  </a:lnTo>
                  <a:lnTo>
                    <a:pt x="220885" y="17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47803" y="2695295"/>
              <a:ext cx="156331" cy="235396"/>
            </a:xfrm>
            <a:custGeom>
              <a:avLst/>
              <a:gdLst/>
              <a:ahLst/>
              <a:cxnLst/>
              <a:rect l="0" t="0" r="0" b="0"/>
              <a:pathLst>
                <a:path w="156331" h="235396">
                  <a:moveTo>
                    <a:pt x="115865" y="0"/>
                  </a:moveTo>
                  <a:lnTo>
                    <a:pt x="73173" y="3119"/>
                  </a:lnTo>
                  <a:lnTo>
                    <a:pt x="31523" y="14654"/>
                  </a:lnTo>
                  <a:lnTo>
                    <a:pt x="13649" y="27570"/>
                  </a:lnTo>
                  <a:lnTo>
                    <a:pt x="5607" y="35927"/>
                  </a:lnTo>
                  <a:lnTo>
                    <a:pt x="1416" y="45009"/>
                  </a:lnTo>
                  <a:lnTo>
                    <a:pt x="0" y="100727"/>
                  </a:lnTo>
                  <a:lnTo>
                    <a:pt x="2357" y="106926"/>
                  </a:lnTo>
                  <a:lnTo>
                    <a:pt x="6268" y="108718"/>
                  </a:lnTo>
                  <a:lnTo>
                    <a:pt x="45540" y="99671"/>
                  </a:lnTo>
                  <a:lnTo>
                    <a:pt x="104163" y="109904"/>
                  </a:lnTo>
                  <a:lnTo>
                    <a:pt x="130985" y="125241"/>
                  </a:lnTo>
                  <a:lnTo>
                    <a:pt x="153750" y="144603"/>
                  </a:lnTo>
                  <a:lnTo>
                    <a:pt x="156330" y="152554"/>
                  </a:lnTo>
                  <a:lnTo>
                    <a:pt x="152956" y="170747"/>
                  </a:lnTo>
                  <a:lnTo>
                    <a:pt x="143493" y="200720"/>
                  </a:lnTo>
                  <a:lnTo>
                    <a:pt x="137793" y="208683"/>
                  </a:lnTo>
                  <a:lnTo>
                    <a:pt x="122101" y="220650"/>
                  </a:lnTo>
                  <a:lnTo>
                    <a:pt x="93536" y="233964"/>
                  </a:lnTo>
                  <a:lnTo>
                    <a:pt x="70066" y="235395"/>
                  </a:lnTo>
                  <a:lnTo>
                    <a:pt x="3163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47523" y="1947772"/>
            <a:ext cx="168457" cy="200042"/>
            <a:chOff x="747523" y="1947772"/>
            <a:chExt cx="168457" cy="200042"/>
          </a:xfrm>
        </p:grpSpPr>
        <p:sp>
          <p:nvSpPr>
            <p:cNvPr id="37" name="Freeform 36"/>
            <p:cNvSpPr/>
            <p:nvPr/>
          </p:nvSpPr>
          <p:spPr>
            <a:xfrm>
              <a:off x="747523" y="1958300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331" y="157557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4922" y="194777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2665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727088" y="2010943"/>
            <a:ext cx="147400" cy="210571"/>
            <a:chOff x="3727088" y="2010943"/>
            <a:chExt cx="147400" cy="210571"/>
          </a:xfrm>
        </p:grpSpPr>
        <p:sp>
          <p:nvSpPr>
            <p:cNvPr id="40" name="Freeform 39"/>
            <p:cNvSpPr/>
            <p:nvPr/>
          </p:nvSpPr>
          <p:spPr>
            <a:xfrm>
              <a:off x="3727088" y="2010943"/>
              <a:ext cx="31586" cy="189513"/>
            </a:xfrm>
            <a:custGeom>
              <a:avLst/>
              <a:gdLst/>
              <a:ahLst/>
              <a:cxnLst/>
              <a:rect l="0" t="0" r="0" b="0"/>
              <a:pathLst>
                <a:path w="31586" h="189513">
                  <a:moveTo>
                    <a:pt x="0" y="0"/>
                  </a:moveTo>
                  <a:lnTo>
                    <a:pt x="3119" y="42691"/>
                  </a:lnTo>
                  <a:lnTo>
                    <a:pt x="16788" y="103238"/>
                  </a:lnTo>
                  <a:lnTo>
                    <a:pt x="26084" y="166568"/>
                  </a:lnTo>
                  <a:lnTo>
                    <a:pt x="31585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53430" y="203200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19" y="42691"/>
                  </a:lnTo>
                  <a:lnTo>
                    <a:pt x="9553" y="103238"/>
                  </a:lnTo>
                  <a:lnTo>
                    <a:pt x="15989" y="166568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563986" y="1811909"/>
            <a:ext cx="689942" cy="399076"/>
            <a:chOff x="5563986" y="1811909"/>
            <a:chExt cx="689942" cy="399076"/>
          </a:xfrm>
        </p:grpSpPr>
        <p:sp>
          <p:nvSpPr>
            <p:cNvPr id="43" name="Freeform 42"/>
            <p:cNvSpPr/>
            <p:nvPr/>
          </p:nvSpPr>
          <p:spPr>
            <a:xfrm>
              <a:off x="5759088" y="187407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62478"/>
                  </a:lnTo>
                  <a:lnTo>
                    <a:pt x="21057" y="124775"/>
                  </a:lnTo>
                  <a:lnTo>
                    <a:pt x="21057" y="176051"/>
                  </a:lnTo>
                  <a:lnTo>
                    <a:pt x="21057" y="228288"/>
                  </a:lnTo>
                  <a:lnTo>
                    <a:pt x="12651" y="28876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3986" y="1811909"/>
              <a:ext cx="419533" cy="265659"/>
            </a:xfrm>
            <a:custGeom>
              <a:avLst/>
              <a:gdLst/>
              <a:ahLst/>
              <a:cxnLst/>
              <a:rect l="0" t="0" r="0" b="0"/>
              <a:pathLst>
                <a:path w="419533" h="265659">
                  <a:moveTo>
                    <a:pt x="5589" y="72692"/>
                  </a:moveTo>
                  <a:lnTo>
                    <a:pt x="0" y="55924"/>
                  </a:lnTo>
                  <a:lnTo>
                    <a:pt x="1863" y="48645"/>
                  </a:lnTo>
                  <a:lnTo>
                    <a:pt x="13292" y="34318"/>
                  </a:lnTo>
                  <a:lnTo>
                    <a:pt x="39457" y="18688"/>
                  </a:lnTo>
                  <a:lnTo>
                    <a:pt x="82079" y="4096"/>
                  </a:lnTo>
                  <a:lnTo>
                    <a:pt x="141278" y="0"/>
                  </a:lnTo>
                  <a:lnTo>
                    <a:pt x="198378" y="4780"/>
                  </a:lnTo>
                  <a:lnTo>
                    <a:pt x="246245" y="13705"/>
                  </a:lnTo>
                  <a:lnTo>
                    <a:pt x="305246" y="34437"/>
                  </a:lnTo>
                  <a:lnTo>
                    <a:pt x="348790" y="54130"/>
                  </a:lnTo>
                  <a:lnTo>
                    <a:pt x="387566" y="88228"/>
                  </a:lnTo>
                  <a:lnTo>
                    <a:pt x="407846" y="117459"/>
                  </a:lnTo>
                  <a:lnTo>
                    <a:pt x="417557" y="142111"/>
                  </a:lnTo>
                  <a:lnTo>
                    <a:pt x="419532" y="165546"/>
                  </a:lnTo>
                  <a:lnTo>
                    <a:pt x="415342" y="187660"/>
                  </a:lnTo>
                  <a:lnTo>
                    <a:pt x="405680" y="209187"/>
                  </a:lnTo>
                  <a:lnTo>
                    <a:pt x="390467" y="224213"/>
                  </a:lnTo>
                  <a:lnTo>
                    <a:pt x="328442" y="259447"/>
                  </a:lnTo>
                  <a:lnTo>
                    <a:pt x="302328" y="265658"/>
                  </a:lnTo>
                  <a:lnTo>
                    <a:pt x="247744" y="262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59171" y="197935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90756" y="203200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428895" y="1829881"/>
            <a:ext cx="2257116" cy="338990"/>
            <a:chOff x="6428895" y="1829881"/>
            <a:chExt cx="2257116" cy="338990"/>
          </a:xfrm>
        </p:grpSpPr>
        <p:sp>
          <p:nvSpPr>
            <p:cNvPr id="48" name="Freeform 47"/>
            <p:cNvSpPr/>
            <p:nvPr/>
          </p:nvSpPr>
          <p:spPr>
            <a:xfrm>
              <a:off x="6428895" y="1829881"/>
              <a:ext cx="225116" cy="302588"/>
            </a:xfrm>
            <a:custGeom>
              <a:avLst/>
              <a:gdLst/>
              <a:ahLst/>
              <a:cxnLst/>
              <a:rect l="0" t="0" r="0" b="0"/>
              <a:pathLst>
                <a:path w="225116" h="302588">
                  <a:moveTo>
                    <a:pt x="25074" y="54720"/>
                  </a:moveTo>
                  <a:lnTo>
                    <a:pt x="34649" y="30673"/>
                  </a:lnTo>
                  <a:lnTo>
                    <a:pt x="45317" y="16346"/>
                  </a:lnTo>
                  <a:lnTo>
                    <a:pt x="70066" y="716"/>
                  </a:lnTo>
                  <a:lnTo>
                    <a:pt x="78465" y="0"/>
                  </a:lnTo>
                  <a:lnTo>
                    <a:pt x="94037" y="5443"/>
                  </a:lnTo>
                  <a:lnTo>
                    <a:pt x="115957" y="27251"/>
                  </a:lnTo>
                  <a:lnTo>
                    <a:pt x="143748" y="86666"/>
                  </a:lnTo>
                  <a:lnTo>
                    <a:pt x="149144" y="123587"/>
                  </a:lnTo>
                  <a:lnTo>
                    <a:pt x="139663" y="183545"/>
                  </a:lnTo>
                  <a:lnTo>
                    <a:pt x="126607" y="232115"/>
                  </a:lnTo>
                  <a:lnTo>
                    <a:pt x="97122" y="274334"/>
                  </a:lnTo>
                  <a:lnTo>
                    <a:pt x="82051" y="291146"/>
                  </a:lnTo>
                  <a:lnTo>
                    <a:pt x="61316" y="300178"/>
                  </a:lnTo>
                  <a:lnTo>
                    <a:pt x="49235" y="302587"/>
                  </a:lnTo>
                  <a:lnTo>
                    <a:pt x="26453" y="299023"/>
                  </a:lnTo>
                  <a:lnTo>
                    <a:pt x="15465" y="294798"/>
                  </a:lnTo>
                  <a:lnTo>
                    <a:pt x="8139" y="287301"/>
                  </a:lnTo>
                  <a:lnTo>
                    <a:pt x="0" y="266494"/>
                  </a:lnTo>
                  <a:lnTo>
                    <a:pt x="1339" y="257904"/>
                  </a:lnTo>
                  <a:lnTo>
                    <a:pt x="5741" y="251007"/>
                  </a:lnTo>
                  <a:lnTo>
                    <a:pt x="19991" y="240225"/>
                  </a:lnTo>
                  <a:lnTo>
                    <a:pt x="38023" y="231533"/>
                  </a:lnTo>
                  <a:lnTo>
                    <a:pt x="73494" y="225652"/>
                  </a:lnTo>
                  <a:lnTo>
                    <a:pt x="126232" y="232070"/>
                  </a:lnTo>
                  <a:lnTo>
                    <a:pt x="161891" y="238939"/>
                  </a:lnTo>
                  <a:lnTo>
                    <a:pt x="198064" y="234605"/>
                  </a:lnTo>
                  <a:lnTo>
                    <a:pt x="225115" y="223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80371" y="1834153"/>
              <a:ext cx="166372" cy="251414"/>
            </a:xfrm>
            <a:custGeom>
              <a:avLst/>
              <a:gdLst/>
              <a:ahLst/>
              <a:cxnLst/>
              <a:rect l="0" t="0" r="0" b="0"/>
              <a:pathLst>
                <a:path w="166372" h="251414">
                  <a:moveTo>
                    <a:pt x="110509" y="8334"/>
                  </a:moveTo>
                  <a:lnTo>
                    <a:pt x="56365" y="0"/>
                  </a:lnTo>
                  <a:lnTo>
                    <a:pt x="31463" y="1120"/>
                  </a:lnTo>
                  <a:lnTo>
                    <a:pt x="12597" y="9417"/>
                  </a:lnTo>
                  <a:lnTo>
                    <a:pt x="6630" y="17245"/>
                  </a:lnTo>
                  <a:lnTo>
                    <a:pt x="0" y="38420"/>
                  </a:lnTo>
                  <a:lnTo>
                    <a:pt x="1857" y="71061"/>
                  </a:lnTo>
                  <a:lnTo>
                    <a:pt x="9816" y="108548"/>
                  </a:lnTo>
                  <a:lnTo>
                    <a:pt x="14135" y="114917"/>
                  </a:lnTo>
                  <a:lnTo>
                    <a:pt x="19353" y="116824"/>
                  </a:lnTo>
                  <a:lnTo>
                    <a:pt x="81089" y="113900"/>
                  </a:lnTo>
                  <a:lnTo>
                    <a:pt x="105622" y="116083"/>
                  </a:lnTo>
                  <a:lnTo>
                    <a:pt x="132589" y="130467"/>
                  </a:lnTo>
                  <a:lnTo>
                    <a:pt x="148009" y="142943"/>
                  </a:lnTo>
                  <a:lnTo>
                    <a:pt x="164254" y="168711"/>
                  </a:lnTo>
                  <a:lnTo>
                    <a:pt x="166371" y="188407"/>
                  </a:lnTo>
                  <a:lnTo>
                    <a:pt x="162243" y="207689"/>
                  </a:lnTo>
                  <a:lnTo>
                    <a:pt x="152610" y="224058"/>
                  </a:lnTo>
                  <a:lnTo>
                    <a:pt x="122854" y="246427"/>
                  </a:lnTo>
                  <a:lnTo>
                    <a:pt x="100788" y="251413"/>
                  </a:lnTo>
                  <a:lnTo>
                    <a:pt x="58026" y="245082"/>
                  </a:lnTo>
                  <a:lnTo>
                    <a:pt x="26282" y="229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22507" y="190565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8"/>
                  </a:lnTo>
                  <a:lnTo>
                    <a:pt x="651" y="723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80394" y="196882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69907" y="1863544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5589" y="58616"/>
                  </a:lnTo>
                  <a:lnTo>
                    <a:pt x="9552" y="120026"/>
                  </a:lnTo>
                  <a:lnTo>
                    <a:pt x="10335" y="175310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96249" y="1863544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3835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41697" y="1926715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64704" y="2000414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0"/>
                  </a:moveTo>
                  <a:lnTo>
                    <a:pt x="109922" y="8333"/>
                  </a:lnTo>
                  <a:lnTo>
                    <a:pt x="75074" y="6759"/>
                  </a:lnTo>
                  <a:lnTo>
                    <a:pt x="11675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64746" y="1896165"/>
              <a:ext cx="221100" cy="233875"/>
            </a:xfrm>
            <a:custGeom>
              <a:avLst/>
              <a:gdLst/>
              <a:ahLst/>
              <a:cxnLst/>
              <a:rect l="0" t="0" r="0" b="0"/>
              <a:pathLst>
                <a:path w="221100" h="233875">
                  <a:moveTo>
                    <a:pt x="0" y="30550"/>
                  </a:moveTo>
                  <a:lnTo>
                    <a:pt x="17981" y="14909"/>
                  </a:lnTo>
                  <a:lnTo>
                    <a:pt x="34897" y="6830"/>
                  </a:lnTo>
                  <a:lnTo>
                    <a:pt x="96117" y="0"/>
                  </a:lnTo>
                  <a:lnTo>
                    <a:pt x="121098" y="1764"/>
                  </a:lnTo>
                  <a:lnTo>
                    <a:pt x="139999" y="10347"/>
                  </a:lnTo>
                  <a:lnTo>
                    <a:pt x="153079" y="25080"/>
                  </a:lnTo>
                  <a:lnTo>
                    <a:pt x="171008" y="68724"/>
                  </a:lnTo>
                  <a:lnTo>
                    <a:pt x="172319" y="91970"/>
                  </a:lnTo>
                  <a:lnTo>
                    <a:pt x="163630" y="135489"/>
                  </a:lnTo>
                  <a:lnTo>
                    <a:pt x="142243" y="176710"/>
                  </a:lnTo>
                  <a:lnTo>
                    <a:pt x="112369" y="208596"/>
                  </a:lnTo>
                  <a:lnTo>
                    <a:pt x="83207" y="227194"/>
                  </a:lnTo>
                  <a:lnTo>
                    <a:pt x="73019" y="231836"/>
                  </a:lnTo>
                  <a:lnTo>
                    <a:pt x="52340" y="233874"/>
                  </a:lnTo>
                  <a:lnTo>
                    <a:pt x="41913" y="232780"/>
                  </a:lnTo>
                  <a:lnTo>
                    <a:pt x="33791" y="228541"/>
                  </a:lnTo>
                  <a:lnTo>
                    <a:pt x="21647" y="214472"/>
                  </a:lnTo>
                  <a:lnTo>
                    <a:pt x="19111" y="205807"/>
                  </a:lnTo>
                  <a:lnTo>
                    <a:pt x="19412" y="186821"/>
                  </a:lnTo>
                  <a:lnTo>
                    <a:pt x="23470" y="179184"/>
                  </a:lnTo>
                  <a:lnTo>
                    <a:pt x="37338" y="167579"/>
                  </a:lnTo>
                  <a:lnTo>
                    <a:pt x="76053" y="160058"/>
                  </a:lnTo>
                  <a:lnTo>
                    <a:pt x="139198" y="158687"/>
                  </a:lnTo>
                  <a:lnTo>
                    <a:pt x="187894" y="165348"/>
                  </a:lnTo>
                  <a:lnTo>
                    <a:pt x="221099" y="167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24183" y="1937243"/>
              <a:ext cx="205524" cy="207522"/>
            </a:xfrm>
            <a:custGeom>
              <a:avLst/>
              <a:gdLst/>
              <a:ahLst/>
              <a:cxnLst/>
              <a:rect l="0" t="0" r="0" b="0"/>
              <a:pathLst>
                <a:path w="205524" h="207522">
                  <a:moveTo>
                    <a:pt x="140646" y="0"/>
                  </a:moveTo>
                  <a:lnTo>
                    <a:pt x="103168" y="8333"/>
                  </a:lnTo>
                  <a:lnTo>
                    <a:pt x="51744" y="10095"/>
                  </a:lnTo>
                  <a:lnTo>
                    <a:pt x="16039" y="21578"/>
                  </a:lnTo>
                  <a:lnTo>
                    <a:pt x="8442" y="29593"/>
                  </a:lnTo>
                  <a:lnTo>
                    <a:pt x="0" y="50977"/>
                  </a:lnTo>
                  <a:lnTo>
                    <a:pt x="89" y="60891"/>
                  </a:lnTo>
                  <a:lnTo>
                    <a:pt x="6426" y="78145"/>
                  </a:lnTo>
                  <a:lnTo>
                    <a:pt x="12562" y="82513"/>
                  </a:lnTo>
                  <a:lnTo>
                    <a:pt x="20162" y="84254"/>
                  </a:lnTo>
                  <a:lnTo>
                    <a:pt x="74954" y="85401"/>
                  </a:lnTo>
                  <a:lnTo>
                    <a:pt x="129785" y="98883"/>
                  </a:lnTo>
                  <a:lnTo>
                    <a:pt x="170995" y="120831"/>
                  </a:lnTo>
                  <a:lnTo>
                    <a:pt x="187669" y="134031"/>
                  </a:lnTo>
                  <a:lnTo>
                    <a:pt x="204622" y="160206"/>
                  </a:lnTo>
                  <a:lnTo>
                    <a:pt x="205523" y="168805"/>
                  </a:lnTo>
                  <a:lnTo>
                    <a:pt x="200286" y="184599"/>
                  </a:lnTo>
                  <a:lnTo>
                    <a:pt x="187039" y="196298"/>
                  </a:lnTo>
                  <a:lnTo>
                    <a:pt x="168285" y="204227"/>
                  </a:lnTo>
                  <a:lnTo>
                    <a:pt x="131418" y="207521"/>
                  </a:lnTo>
                  <a:lnTo>
                    <a:pt x="77038" y="198746"/>
                  </a:lnTo>
                  <a:lnTo>
                    <a:pt x="3536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06984" y="200041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33285" y="205305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80380" y="1937243"/>
              <a:ext cx="16118" cy="221100"/>
            </a:xfrm>
            <a:custGeom>
              <a:avLst/>
              <a:gdLst/>
              <a:ahLst/>
              <a:cxnLst/>
              <a:rect l="0" t="0" r="0" b="0"/>
              <a:pathLst>
                <a:path w="16118" h="2211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3721"/>
                  </a:lnTo>
                  <a:lnTo>
                    <a:pt x="15331" y="166414"/>
                  </a:lnTo>
                  <a:lnTo>
                    <a:pt x="1611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43896" y="1947772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0" y="0"/>
                  </a:moveTo>
                  <a:lnTo>
                    <a:pt x="14655" y="55141"/>
                  </a:lnTo>
                  <a:lnTo>
                    <a:pt x="27028" y="112104"/>
                  </a:lnTo>
                  <a:lnTo>
                    <a:pt x="30685" y="168416"/>
                  </a:lnTo>
                  <a:lnTo>
                    <a:pt x="32355" y="193005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990715" y="2456343"/>
            <a:ext cx="621182" cy="354766"/>
            <a:chOff x="5990715" y="2456343"/>
            <a:chExt cx="621182" cy="354766"/>
          </a:xfrm>
        </p:grpSpPr>
        <p:sp>
          <p:nvSpPr>
            <p:cNvPr id="63" name="Freeform 62"/>
            <p:cNvSpPr/>
            <p:nvPr/>
          </p:nvSpPr>
          <p:spPr>
            <a:xfrm>
              <a:off x="6121996" y="2505782"/>
              <a:ext cx="16119" cy="305327"/>
            </a:xfrm>
            <a:custGeom>
              <a:avLst/>
              <a:gdLst/>
              <a:ahLst/>
              <a:cxnLst/>
              <a:rect l="0" t="0" r="0" b="0"/>
              <a:pathLst>
                <a:path w="16119" h="305327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4564" y="152603"/>
                  </a:lnTo>
                  <a:lnTo>
                    <a:pt x="15811" y="207395"/>
                  </a:lnTo>
                  <a:lnTo>
                    <a:pt x="16057" y="263279"/>
                  </a:lnTo>
                  <a:lnTo>
                    <a:pt x="1611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90715" y="2456343"/>
              <a:ext cx="291475" cy="217896"/>
            </a:xfrm>
            <a:custGeom>
              <a:avLst/>
              <a:gdLst/>
              <a:ahLst/>
              <a:cxnLst/>
              <a:rect l="0" t="0" r="0" b="0"/>
              <a:pathLst>
                <a:path w="291475" h="217896">
                  <a:moveTo>
                    <a:pt x="0" y="81024"/>
                  </a:moveTo>
                  <a:lnTo>
                    <a:pt x="17981" y="56978"/>
                  </a:lnTo>
                  <a:lnTo>
                    <a:pt x="44322" y="36725"/>
                  </a:lnTo>
                  <a:lnTo>
                    <a:pt x="105479" y="11259"/>
                  </a:lnTo>
                  <a:lnTo>
                    <a:pt x="150557" y="0"/>
                  </a:lnTo>
                  <a:lnTo>
                    <a:pt x="187329" y="865"/>
                  </a:lnTo>
                  <a:lnTo>
                    <a:pt x="209599" y="6794"/>
                  </a:lnTo>
                  <a:lnTo>
                    <a:pt x="263085" y="30666"/>
                  </a:lnTo>
                  <a:lnTo>
                    <a:pt x="271316" y="38094"/>
                  </a:lnTo>
                  <a:lnTo>
                    <a:pt x="283581" y="58824"/>
                  </a:lnTo>
                  <a:lnTo>
                    <a:pt x="291474" y="96803"/>
                  </a:lnTo>
                  <a:lnTo>
                    <a:pt x="288224" y="132103"/>
                  </a:lnTo>
                  <a:lnTo>
                    <a:pt x="276668" y="150909"/>
                  </a:lnTo>
                  <a:lnTo>
                    <a:pt x="237861" y="188147"/>
                  </a:lnTo>
                  <a:lnTo>
                    <a:pt x="196074" y="206343"/>
                  </a:lnTo>
                  <a:lnTo>
                    <a:pt x="136870" y="217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06611" y="259001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3193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27669" y="2642653"/>
              <a:ext cx="84228" cy="31586"/>
            </a:xfrm>
            <a:custGeom>
              <a:avLst/>
              <a:gdLst/>
              <a:ahLst/>
              <a:cxnLst/>
              <a:rect l="0" t="0" r="0" b="0"/>
              <a:pathLst>
                <a:path w="84228" h="31586">
                  <a:moveTo>
                    <a:pt x="84227" y="0"/>
                  </a:moveTo>
                  <a:lnTo>
                    <a:pt x="73049" y="11178"/>
                  </a:lnTo>
                  <a:lnTo>
                    <a:pt x="43740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2811108" y="1534266"/>
            <a:ext cx="242157" cy="97652"/>
          </a:xfrm>
          <a:custGeom>
            <a:avLst/>
            <a:gdLst/>
            <a:ahLst/>
            <a:cxnLst/>
            <a:rect l="0" t="0" r="0" b="0"/>
            <a:pathLst>
              <a:path w="242157" h="97652">
                <a:moveTo>
                  <a:pt x="0" y="2894"/>
                </a:moveTo>
                <a:lnTo>
                  <a:pt x="0" y="65369"/>
                </a:lnTo>
                <a:lnTo>
                  <a:pt x="1170" y="49611"/>
                </a:lnTo>
                <a:lnTo>
                  <a:pt x="9576" y="23365"/>
                </a:lnTo>
                <a:lnTo>
                  <a:pt x="20244" y="7703"/>
                </a:lnTo>
                <a:lnTo>
                  <a:pt x="27534" y="4930"/>
                </a:lnTo>
                <a:lnTo>
                  <a:pt x="35904" y="5421"/>
                </a:lnTo>
                <a:lnTo>
                  <a:pt x="53392" y="12206"/>
                </a:lnTo>
                <a:lnTo>
                  <a:pt x="68964" y="23021"/>
                </a:lnTo>
                <a:lnTo>
                  <a:pt x="80563" y="38746"/>
                </a:lnTo>
                <a:lnTo>
                  <a:pt x="85295" y="47852"/>
                </a:lnTo>
                <a:lnTo>
                  <a:pt x="89619" y="50414"/>
                </a:lnTo>
                <a:lnTo>
                  <a:pt x="93671" y="48612"/>
                </a:lnTo>
                <a:lnTo>
                  <a:pt x="121737" y="13464"/>
                </a:lnTo>
                <a:lnTo>
                  <a:pt x="139503" y="2523"/>
                </a:lnTo>
                <a:lnTo>
                  <a:pt x="159098" y="0"/>
                </a:lnTo>
                <a:lnTo>
                  <a:pt x="179505" y="3947"/>
                </a:lnTo>
                <a:lnTo>
                  <a:pt x="200273" y="13501"/>
                </a:lnTo>
                <a:lnTo>
                  <a:pt x="226107" y="37622"/>
                </a:lnTo>
                <a:lnTo>
                  <a:pt x="235023" y="60053"/>
                </a:lnTo>
                <a:lnTo>
                  <a:pt x="242156" y="976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074528" y="2141065"/>
            <a:ext cx="221099" cy="122562"/>
          </a:xfrm>
          <a:custGeom>
            <a:avLst/>
            <a:gdLst/>
            <a:ahLst/>
            <a:cxnLst/>
            <a:rect l="0" t="0" r="0" b="0"/>
            <a:pathLst>
              <a:path w="221099" h="122562">
                <a:moveTo>
                  <a:pt x="0" y="17277"/>
                </a:moveTo>
                <a:lnTo>
                  <a:pt x="5590" y="75893"/>
                </a:lnTo>
                <a:lnTo>
                  <a:pt x="6066" y="80921"/>
                </a:lnTo>
                <a:lnTo>
                  <a:pt x="5214" y="80763"/>
                </a:lnTo>
                <a:lnTo>
                  <a:pt x="3476" y="77149"/>
                </a:lnTo>
                <a:lnTo>
                  <a:pt x="1030" y="49704"/>
                </a:lnTo>
                <a:lnTo>
                  <a:pt x="5895" y="17526"/>
                </a:lnTo>
                <a:lnTo>
                  <a:pt x="12119" y="10424"/>
                </a:lnTo>
                <a:lnTo>
                  <a:pt x="31512" y="2533"/>
                </a:lnTo>
                <a:lnTo>
                  <a:pt x="40895" y="2768"/>
                </a:lnTo>
                <a:lnTo>
                  <a:pt x="57560" y="9269"/>
                </a:lnTo>
                <a:lnTo>
                  <a:pt x="69646" y="23076"/>
                </a:lnTo>
                <a:lnTo>
                  <a:pt x="74507" y="31671"/>
                </a:lnTo>
                <a:lnTo>
                  <a:pt x="78917" y="33892"/>
                </a:lnTo>
                <a:lnTo>
                  <a:pt x="83027" y="31863"/>
                </a:lnTo>
                <a:lnTo>
                  <a:pt x="103618" y="8979"/>
                </a:lnTo>
                <a:lnTo>
                  <a:pt x="122872" y="1891"/>
                </a:lnTo>
                <a:lnTo>
                  <a:pt x="134557" y="0"/>
                </a:lnTo>
                <a:lnTo>
                  <a:pt x="153780" y="4139"/>
                </a:lnTo>
                <a:lnTo>
                  <a:pt x="170122" y="14947"/>
                </a:lnTo>
                <a:lnTo>
                  <a:pt x="191306" y="40763"/>
                </a:lnTo>
                <a:lnTo>
                  <a:pt x="213392" y="96885"/>
                </a:lnTo>
                <a:lnTo>
                  <a:pt x="221098" y="1225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636033" y="2825394"/>
            <a:ext cx="259304" cy="74685"/>
          </a:xfrm>
          <a:custGeom>
            <a:avLst/>
            <a:gdLst/>
            <a:ahLst/>
            <a:cxnLst/>
            <a:rect l="0" t="0" r="0" b="0"/>
            <a:pathLst>
              <a:path w="259304" h="74685">
                <a:moveTo>
                  <a:pt x="6620" y="27828"/>
                </a:moveTo>
                <a:lnTo>
                  <a:pt x="1030" y="44596"/>
                </a:lnTo>
                <a:lnTo>
                  <a:pt x="1406" y="62187"/>
                </a:lnTo>
                <a:lnTo>
                  <a:pt x="3133" y="74684"/>
                </a:lnTo>
                <a:lnTo>
                  <a:pt x="1955" y="73104"/>
                </a:lnTo>
                <a:lnTo>
                  <a:pt x="0" y="68540"/>
                </a:lnTo>
                <a:lnTo>
                  <a:pt x="948" y="54112"/>
                </a:lnTo>
                <a:lnTo>
                  <a:pt x="11088" y="16252"/>
                </a:lnTo>
                <a:lnTo>
                  <a:pt x="17787" y="9583"/>
                </a:lnTo>
                <a:lnTo>
                  <a:pt x="37709" y="2172"/>
                </a:lnTo>
                <a:lnTo>
                  <a:pt x="59042" y="5117"/>
                </a:lnTo>
                <a:lnTo>
                  <a:pt x="69644" y="9178"/>
                </a:lnTo>
                <a:lnTo>
                  <a:pt x="77881" y="16565"/>
                </a:lnTo>
                <a:lnTo>
                  <a:pt x="90154" y="37250"/>
                </a:lnTo>
                <a:lnTo>
                  <a:pt x="96234" y="42298"/>
                </a:lnTo>
                <a:lnTo>
                  <a:pt x="102628" y="43324"/>
                </a:lnTo>
                <a:lnTo>
                  <a:pt x="109229" y="41668"/>
                </a:lnTo>
                <a:lnTo>
                  <a:pt x="129699" y="28160"/>
                </a:lnTo>
                <a:lnTo>
                  <a:pt x="150582" y="9339"/>
                </a:lnTo>
                <a:lnTo>
                  <a:pt x="170819" y="2064"/>
                </a:lnTo>
                <a:lnTo>
                  <a:pt x="194241" y="0"/>
                </a:lnTo>
                <a:lnTo>
                  <a:pt x="216349" y="2982"/>
                </a:lnTo>
                <a:lnTo>
                  <a:pt x="234753" y="11326"/>
                </a:lnTo>
                <a:lnTo>
                  <a:pt x="242937" y="16827"/>
                </a:lnTo>
                <a:lnTo>
                  <a:pt x="247222" y="24004"/>
                </a:lnTo>
                <a:lnTo>
                  <a:pt x="251934" y="54499"/>
                </a:lnTo>
                <a:lnTo>
                  <a:pt x="259303" y="699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022422" y="2042846"/>
            <a:ext cx="167299" cy="94440"/>
          </a:xfrm>
          <a:custGeom>
            <a:avLst/>
            <a:gdLst/>
            <a:ahLst/>
            <a:cxnLst/>
            <a:rect l="0" t="0" r="0" b="0"/>
            <a:pathLst>
              <a:path w="167299" h="94440">
                <a:moveTo>
                  <a:pt x="9370" y="31268"/>
                </a:moveTo>
                <a:lnTo>
                  <a:pt x="3781" y="48035"/>
                </a:lnTo>
                <a:lnTo>
                  <a:pt x="4157" y="65626"/>
                </a:lnTo>
                <a:lnTo>
                  <a:pt x="5883" y="76954"/>
                </a:lnTo>
                <a:lnTo>
                  <a:pt x="1448" y="57022"/>
                </a:lnTo>
                <a:lnTo>
                  <a:pt x="0" y="34135"/>
                </a:lnTo>
                <a:lnTo>
                  <a:pt x="3124" y="24991"/>
                </a:lnTo>
                <a:lnTo>
                  <a:pt x="15953" y="11710"/>
                </a:lnTo>
                <a:lnTo>
                  <a:pt x="23117" y="10041"/>
                </a:lnTo>
                <a:lnTo>
                  <a:pt x="30233" y="11267"/>
                </a:lnTo>
                <a:lnTo>
                  <a:pt x="37317" y="14424"/>
                </a:lnTo>
                <a:lnTo>
                  <a:pt x="58465" y="35636"/>
                </a:lnTo>
                <a:lnTo>
                  <a:pt x="64327" y="37689"/>
                </a:lnTo>
                <a:lnTo>
                  <a:pt x="69405" y="35549"/>
                </a:lnTo>
                <a:lnTo>
                  <a:pt x="91549" y="6897"/>
                </a:lnTo>
                <a:lnTo>
                  <a:pt x="99251" y="2152"/>
                </a:lnTo>
                <a:lnTo>
                  <a:pt x="117168" y="0"/>
                </a:lnTo>
                <a:lnTo>
                  <a:pt x="124519" y="3404"/>
                </a:lnTo>
                <a:lnTo>
                  <a:pt x="154328" y="38083"/>
                </a:lnTo>
                <a:lnTo>
                  <a:pt x="161533" y="58473"/>
                </a:lnTo>
                <a:lnTo>
                  <a:pt x="167298" y="944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6748767" y="2370721"/>
            <a:ext cx="1256950" cy="482114"/>
            <a:chOff x="6748767" y="2370721"/>
            <a:chExt cx="1256950" cy="482114"/>
          </a:xfrm>
        </p:grpSpPr>
        <p:sp>
          <p:nvSpPr>
            <p:cNvPr id="72" name="Freeform 71"/>
            <p:cNvSpPr/>
            <p:nvPr/>
          </p:nvSpPr>
          <p:spPr>
            <a:xfrm>
              <a:off x="6748767" y="2370721"/>
              <a:ext cx="377670" cy="429860"/>
            </a:xfrm>
            <a:custGeom>
              <a:avLst/>
              <a:gdLst/>
              <a:ahLst/>
              <a:cxnLst/>
              <a:rect l="0" t="0" r="0" b="0"/>
              <a:pathLst>
                <a:path w="377670" h="429860">
                  <a:moveTo>
                    <a:pt x="0" y="40305"/>
                  </a:moveTo>
                  <a:lnTo>
                    <a:pt x="37478" y="48638"/>
                  </a:lnTo>
                  <a:lnTo>
                    <a:pt x="88901" y="50399"/>
                  </a:lnTo>
                  <a:lnTo>
                    <a:pt x="145288" y="50747"/>
                  </a:lnTo>
                  <a:lnTo>
                    <a:pt x="208419" y="50816"/>
                  </a:lnTo>
                  <a:lnTo>
                    <a:pt x="266297" y="45241"/>
                  </a:lnTo>
                  <a:lnTo>
                    <a:pt x="325402" y="21169"/>
                  </a:lnTo>
                  <a:lnTo>
                    <a:pt x="368304" y="0"/>
                  </a:lnTo>
                  <a:lnTo>
                    <a:pt x="374217" y="1736"/>
                  </a:lnTo>
                  <a:lnTo>
                    <a:pt x="376990" y="8743"/>
                  </a:lnTo>
                  <a:lnTo>
                    <a:pt x="377669" y="19264"/>
                  </a:lnTo>
                  <a:lnTo>
                    <a:pt x="372184" y="40312"/>
                  </a:lnTo>
                  <a:lnTo>
                    <a:pt x="344200" y="100184"/>
                  </a:lnTo>
                  <a:lnTo>
                    <a:pt x="312193" y="161274"/>
                  </a:lnTo>
                  <a:lnTo>
                    <a:pt x="276081" y="223757"/>
                  </a:lnTo>
                  <a:lnTo>
                    <a:pt x="237601" y="284845"/>
                  </a:lnTo>
                  <a:lnTo>
                    <a:pt x="196440" y="342456"/>
                  </a:lnTo>
                  <a:lnTo>
                    <a:pt x="154410" y="397903"/>
                  </a:lnTo>
                  <a:lnTo>
                    <a:pt x="126342" y="429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55634" y="2439468"/>
              <a:ext cx="277486" cy="412502"/>
            </a:xfrm>
            <a:custGeom>
              <a:avLst/>
              <a:gdLst/>
              <a:ahLst/>
              <a:cxnLst/>
              <a:rect l="0" t="0" r="0" b="0"/>
              <a:pathLst>
                <a:path w="277486" h="412502">
                  <a:moveTo>
                    <a:pt x="66915" y="13671"/>
                  </a:moveTo>
                  <a:lnTo>
                    <a:pt x="43196" y="66699"/>
                  </a:lnTo>
                  <a:lnTo>
                    <a:pt x="21793" y="124221"/>
                  </a:lnTo>
                  <a:lnTo>
                    <a:pt x="15777" y="132995"/>
                  </a:lnTo>
                  <a:lnTo>
                    <a:pt x="12936" y="135334"/>
                  </a:lnTo>
                  <a:lnTo>
                    <a:pt x="12211" y="133385"/>
                  </a:lnTo>
                  <a:lnTo>
                    <a:pt x="15696" y="120690"/>
                  </a:lnTo>
                  <a:lnTo>
                    <a:pt x="36997" y="80651"/>
                  </a:lnTo>
                  <a:lnTo>
                    <a:pt x="84560" y="18867"/>
                  </a:lnTo>
                  <a:lnTo>
                    <a:pt x="116727" y="2213"/>
                  </a:lnTo>
                  <a:lnTo>
                    <a:pt x="142476" y="0"/>
                  </a:lnTo>
                  <a:lnTo>
                    <a:pt x="155894" y="1048"/>
                  </a:lnTo>
                  <a:lnTo>
                    <a:pt x="180160" y="11570"/>
                  </a:lnTo>
                  <a:lnTo>
                    <a:pt x="210434" y="37225"/>
                  </a:lnTo>
                  <a:lnTo>
                    <a:pt x="218746" y="46922"/>
                  </a:lnTo>
                  <a:lnTo>
                    <a:pt x="227981" y="70173"/>
                  </a:lnTo>
                  <a:lnTo>
                    <a:pt x="239500" y="123228"/>
                  </a:lnTo>
                  <a:lnTo>
                    <a:pt x="243466" y="178769"/>
                  </a:lnTo>
                  <a:lnTo>
                    <a:pt x="234197" y="234800"/>
                  </a:lnTo>
                  <a:lnTo>
                    <a:pt x="215512" y="290928"/>
                  </a:lnTo>
                  <a:lnTo>
                    <a:pt x="182425" y="346541"/>
                  </a:lnTo>
                  <a:lnTo>
                    <a:pt x="137468" y="392342"/>
                  </a:lnTo>
                  <a:lnTo>
                    <a:pt x="127988" y="399480"/>
                  </a:lnTo>
                  <a:lnTo>
                    <a:pt x="104977" y="407410"/>
                  </a:lnTo>
                  <a:lnTo>
                    <a:pt x="52077" y="412501"/>
                  </a:lnTo>
                  <a:lnTo>
                    <a:pt x="27564" y="406958"/>
                  </a:lnTo>
                  <a:lnTo>
                    <a:pt x="16115" y="402205"/>
                  </a:lnTo>
                  <a:lnTo>
                    <a:pt x="8482" y="394356"/>
                  </a:lnTo>
                  <a:lnTo>
                    <a:pt x="0" y="373157"/>
                  </a:lnTo>
                  <a:lnTo>
                    <a:pt x="815" y="334915"/>
                  </a:lnTo>
                  <a:lnTo>
                    <a:pt x="8682" y="313984"/>
                  </a:lnTo>
                  <a:lnTo>
                    <a:pt x="14054" y="305127"/>
                  </a:lnTo>
                  <a:lnTo>
                    <a:pt x="22316" y="299222"/>
                  </a:lnTo>
                  <a:lnTo>
                    <a:pt x="43973" y="292661"/>
                  </a:lnTo>
                  <a:lnTo>
                    <a:pt x="94835" y="289619"/>
                  </a:lnTo>
                  <a:lnTo>
                    <a:pt x="150660" y="302203"/>
                  </a:lnTo>
                  <a:lnTo>
                    <a:pt x="203722" y="319097"/>
                  </a:lnTo>
                  <a:lnTo>
                    <a:pt x="224814" y="323721"/>
                  </a:lnTo>
                  <a:lnTo>
                    <a:pt x="277485" y="318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49670" y="2682183"/>
              <a:ext cx="256047" cy="170652"/>
            </a:xfrm>
            <a:custGeom>
              <a:avLst/>
              <a:gdLst/>
              <a:ahLst/>
              <a:cxnLst/>
              <a:rect l="0" t="0" r="0" b="0"/>
              <a:pathLst>
                <a:path w="256047" h="170652">
                  <a:moveTo>
                    <a:pt x="9833" y="34169"/>
                  </a:moveTo>
                  <a:lnTo>
                    <a:pt x="9833" y="92786"/>
                  </a:lnTo>
                  <a:lnTo>
                    <a:pt x="12172" y="144620"/>
                  </a:lnTo>
                  <a:lnTo>
                    <a:pt x="21011" y="163587"/>
                  </a:lnTo>
                  <a:lnTo>
                    <a:pt x="20794" y="168411"/>
                  </a:lnTo>
                  <a:lnTo>
                    <a:pt x="17140" y="170457"/>
                  </a:lnTo>
                  <a:lnTo>
                    <a:pt x="11195" y="170651"/>
                  </a:lnTo>
                  <a:lnTo>
                    <a:pt x="7231" y="166101"/>
                  </a:lnTo>
                  <a:lnTo>
                    <a:pt x="2827" y="148568"/>
                  </a:lnTo>
                  <a:lnTo>
                    <a:pt x="0" y="91948"/>
                  </a:lnTo>
                  <a:lnTo>
                    <a:pt x="1849" y="49859"/>
                  </a:lnTo>
                  <a:lnTo>
                    <a:pt x="10574" y="25934"/>
                  </a:lnTo>
                  <a:lnTo>
                    <a:pt x="25370" y="9842"/>
                  </a:lnTo>
                  <a:lnTo>
                    <a:pt x="34229" y="3913"/>
                  </a:lnTo>
                  <a:lnTo>
                    <a:pt x="53431" y="445"/>
                  </a:lnTo>
                  <a:lnTo>
                    <a:pt x="63464" y="1158"/>
                  </a:lnTo>
                  <a:lnTo>
                    <a:pt x="80852" y="11308"/>
                  </a:lnTo>
                  <a:lnTo>
                    <a:pt x="95210" y="27518"/>
                  </a:lnTo>
                  <a:lnTo>
                    <a:pt x="119281" y="80133"/>
                  </a:lnTo>
                  <a:lnTo>
                    <a:pt x="118041" y="68065"/>
                  </a:lnTo>
                  <a:lnTo>
                    <a:pt x="130002" y="22558"/>
                  </a:lnTo>
                  <a:lnTo>
                    <a:pt x="136739" y="14730"/>
                  </a:lnTo>
                  <a:lnTo>
                    <a:pt x="156703" y="2913"/>
                  </a:lnTo>
                  <a:lnTo>
                    <a:pt x="181173" y="0"/>
                  </a:lnTo>
                  <a:lnTo>
                    <a:pt x="194249" y="861"/>
                  </a:lnTo>
                  <a:lnTo>
                    <a:pt x="205307" y="6115"/>
                  </a:lnTo>
                  <a:lnTo>
                    <a:pt x="223832" y="24430"/>
                  </a:lnTo>
                  <a:lnTo>
                    <a:pt x="246383" y="74316"/>
                  </a:lnTo>
                  <a:lnTo>
                    <a:pt x="256046" y="113005"/>
                  </a:lnTo>
                  <a:lnTo>
                    <a:pt x="251988" y="149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1737202" y="4116642"/>
            <a:ext cx="1031793" cy="1168664"/>
          </a:xfrm>
          <a:custGeom>
            <a:avLst/>
            <a:gdLst/>
            <a:ahLst/>
            <a:cxnLst/>
            <a:rect l="0" t="0" r="0" b="0"/>
            <a:pathLst>
              <a:path w="1031793" h="1168664">
                <a:moveTo>
                  <a:pt x="515981" y="0"/>
                </a:moveTo>
                <a:lnTo>
                  <a:pt x="1031792" y="1168663"/>
                </a:lnTo>
                <a:lnTo>
                  <a:pt x="0" y="116866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1816772" y="4348269"/>
            <a:ext cx="889052" cy="379027"/>
            <a:chOff x="1816772" y="4348269"/>
            <a:chExt cx="889052" cy="379027"/>
          </a:xfrm>
        </p:grpSpPr>
        <p:sp>
          <p:nvSpPr>
            <p:cNvPr id="77" name="Freeform 76"/>
            <p:cNvSpPr/>
            <p:nvPr/>
          </p:nvSpPr>
          <p:spPr>
            <a:xfrm>
              <a:off x="1926715" y="4348269"/>
              <a:ext cx="19793" cy="221099"/>
            </a:xfrm>
            <a:custGeom>
              <a:avLst/>
              <a:gdLst/>
              <a:ahLst/>
              <a:cxnLst/>
              <a:rect l="0" t="0" r="0" b="0"/>
              <a:pathLst>
                <a:path w="19793" h="221099">
                  <a:moveTo>
                    <a:pt x="0" y="0"/>
                  </a:moveTo>
                  <a:lnTo>
                    <a:pt x="14654" y="55141"/>
                  </a:lnTo>
                  <a:lnTo>
                    <a:pt x="19792" y="112104"/>
                  </a:lnTo>
                  <a:lnTo>
                    <a:pt x="17687" y="165297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16772" y="4400911"/>
              <a:ext cx="120472" cy="99559"/>
            </a:xfrm>
            <a:custGeom>
              <a:avLst/>
              <a:gdLst/>
              <a:ahLst/>
              <a:cxnLst/>
              <a:rect l="0" t="0" r="0" b="0"/>
              <a:pathLst>
                <a:path w="120472" h="99559">
                  <a:moveTo>
                    <a:pt x="120471" y="73700"/>
                  </a:moveTo>
                  <a:lnTo>
                    <a:pt x="66596" y="91658"/>
                  </a:lnTo>
                  <a:lnTo>
                    <a:pt x="35878" y="99558"/>
                  </a:lnTo>
                  <a:lnTo>
                    <a:pt x="15024" y="97671"/>
                  </a:lnTo>
                  <a:lnTo>
                    <a:pt x="8059" y="92020"/>
                  </a:lnTo>
                  <a:lnTo>
                    <a:pt x="320" y="73263"/>
                  </a:lnTo>
                  <a:lnTo>
                    <a:pt x="0" y="52449"/>
                  </a:lnTo>
                  <a:lnTo>
                    <a:pt x="15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95295" y="451672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553" y="16363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54682" y="4495668"/>
              <a:ext cx="151142" cy="152490"/>
            </a:xfrm>
            <a:custGeom>
              <a:avLst/>
              <a:gdLst/>
              <a:ahLst/>
              <a:cxnLst/>
              <a:rect l="0" t="0" r="0" b="0"/>
              <a:pathLst>
                <a:path w="151142" h="152490">
                  <a:moveTo>
                    <a:pt x="151141" y="136870"/>
                  </a:moveTo>
                  <a:lnTo>
                    <a:pt x="108450" y="139990"/>
                  </a:lnTo>
                  <a:lnTo>
                    <a:pt x="56309" y="152489"/>
                  </a:lnTo>
                  <a:lnTo>
                    <a:pt x="35294" y="150441"/>
                  </a:lnTo>
                  <a:lnTo>
                    <a:pt x="27116" y="145918"/>
                  </a:lnTo>
                  <a:lnTo>
                    <a:pt x="14911" y="131533"/>
                  </a:lnTo>
                  <a:lnTo>
                    <a:pt x="1462" y="103703"/>
                  </a:lnTo>
                  <a:lnTo>
                    <a:pt x="0" y="83525"/>
                  </a:lnTo>
                  <a:lnTo>
                    <a:pt x="11747" y="24115"/>
                  </a:lnTo>
                  <a:lnTo>
                    <a:pt x="14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2199594" y="5401891"/>
            <a:ext cx="221961" cy="339287"/>
          </a:xfrm>
          <a:custGeom>
            <a:avLst/>
            <a:gdLst/>
            <a:ahLst/>
            <a:cxnLst/>
            <a:rect l="0" t="0" r="0" b="0"/>
            <a:pathLst>
              <a:path w="221961" h="339287">
                <a:moveTo>
                  <a:pt x="74561" y="20285"/>
                </a:moveTo>
                <a:lnTo>
                  <a:pt x="58920" y="38266"/>
                </a:lnTo>
                <a:lnTo>
                  <a:pt x="38464" y="87620"/>
                </a:lnTo>
                <a:lnTo>
                  <a:pt x="47739" y="58788"/>
                </a:lnTo>
                <a:lnTo>
                  <a:pt x="82306" y="7976"/>
                </a:lnTo>
                <a:lnTo>
                  <a:pt x="90253" y="2720"/>
                </a:lnTo>
                <a:lnTo>
                  <a:pt x="108441" y="0"/>
                </a:lnTo>
                <a:lnTo>
                  <a:pt x="117035" y="3252"/>
                </a:lnTo>
                <a:lnTo>
                  <a:pt x="132823" y="16224"/>
                </a:lnTo>
                <a:lnTo>
                  <a:pt x="141399" y="36808"/>
                </a:lnTo>
                <a:lnTo>
                  <a:pt x="152494" y="88149"/>
                </a:lnTo>
                <a:lnTo>
                  <a:pt x="156376" y="143351"/>
                </a:lnTo>
                <a:lnTo>
                  <a:pt x="147091" y="196196"/>
                </a:lnTo>
                <a:lnTo>
                  <a:pt x="129389" y="250337"/>
                </a:lnTo>
                <a:lnTo>
                  <a:pt x="84807" y="312590"/>
                </a:lnTo>
                <a:lnTo>
                  <a:pt x="69756" y="326843"/>
                </a:lnTo>
                <a:lnTo>
                  <a:pt x="51368" y="337077"/>
                </a:lnTo>
                <a:lnTo>
                  <a:pt x="31498" y="339286"/>
                </a:lnTo>
                <a:lnTo>
                  <a:pt x="21286" y="338237"/>
                </a:lnTo>
                <a:lnTo>
                  <a:pt x="13308" y="334029"/>
                </a:lnTo>
                <a:lnTo>
                  <a:pt x="1324" y="319994"/>
                </a:lnTo>
                <a:lnTo>
                  <a:pt x="0" y="312507"/>
                </a:lnTo>
                <a:lnTo>
                  <a:pt x="1457" y="305177"/>
                </a:lnTo>
                <a:lnTo>
                  <a:pt x="4768" y="297951"/>
                </a:lnTo>
                <a:lnTo>
                  <a:pt x="11655" y="293133"/>
                </a:lnTo>
                <a:lnTo>
                  <a:pt x="31785" y="287780"/>
                </a:lnTo>
                <a:lnTo>
                  <a:pt x="56329" y="291640"/>
                </a:lnTo>
                <a:lnTo>
                  <a:pt x="99574" y="300728"/>
                </a:lnTo>
                <a:lnTo>
                  <a:pt x="149433" y="303421"/>
                </a:lnTo>
                <a:lnTo>
                  <a:pt x="191892" y="304218"/>
                </a:lnTo>
                <a:lnTo>
                  <a:pt x="221960" y="304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958922" y="4916808"/>
            <a:ext cx="10337" cy="263214"/>
          </a:xfrm>
          <a:custGeom>
            <a:avLst/>
            <a:gdLst/>
            <a:ahLst/>
            <a:cxnLst/>
            <a:rect l="0" t="0" r="0" b="0"/>
            <a:pathLst>
              <a:path w="10337" h="263214">
                <a:moveTo>
                  <a:pt x="0" y="0"/>
                </a:moveTo>
                <a:lnTo>
                  <a:pt x="8333" y="48931"/>
                </a:lnTo>
                <a:lnTo>
                  <a:pt x="9878" y="99896"/>
                </a:lnTo>
                <a:lnTo>
                  <a:pt x="10336" y="156331"/>
                </a:lnTo>
                <a:lnTo>
                  <a:pt x="4901" y="216624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4485140" y="4074900"/>
            <a:ext cx="2263628" cy="1213842"/>
            <a:chOff x="4485140" y="4074900"/>
            <a:chExt cx="2263628" cy="1213842"/>
          </a:xfrm>
        </p:grpSpPr>
        <p:sp>
          <p:nvSpPr>
            <p:cNvPr id="84" name="Freeform 83"/>
            <p:cNvSpPr/>
            <p:nvPr/>
          </p:nvSpPr>
          <p:spPr>
            <a:xfrm>
              <a:off x="4611482" y="4116642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21056" y="0"/>
                  </a:moveTo>
                  <a:lnTo>
                    <a:pt x="12723" y="52050"/>
                  </a:lnTo>
                  <a:lnTo>
                    <a:pt x="14298" y="105110"/>
                  </a:lnTo>
                  <a:lnTo>
                    <a:pt x="15934" y="164115"/>
                  </a:lnTo>
                  <a:lnTo>
                    <a:pt x="12931" y="208640"/>
                  </a:lnTo>
                  <a:lnTo>
                    <a:pt x="10070" y="270829"/>
                  </a:lnTo>
                  <a:lnTo>
                    <a:pt x="2335" y="32871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85140" y="4074900"/>
              <a:ext cx="333535" cy="231256"/>
            </a:xfrm>
            <a:custGeom>
              <a:avLst/>
              <a:gdLst/>
              <a:ahLst/>
              <a:cxnLst/>
              <a:rect l="0" t="0" r="0" b="0"/>
              <a:pathLst>
                <a:path w="333535" h="231256">
                  <a:moveTo>
                    <a:pt x="0" y="52271"/>
                  </a:moveTo>
                  <a:lnTo>
                    <a:pt x="37478" y="21032"/>
                  </a:lnTo>
                  <a:lnTo>
                    <a:pt x="63450" y="9141"/>
                  </a:lnTo>
                  <a:lnTo>
                    <a:pt x="124663" y="1507"/>
                  </a:lnTo>
                  <a:lnTo>
                    <a:pt x="187751" y="0"/>
                  </a:lnTo>
                  <a:lnTo>
                    <a:pt x="233575" y="10917"/>
                  </a:lnTo>
                  <a:lnTo>
                    <a:pt x="293667" y="42304"/>
                  </a:lnTo>
                  <a:lnTo>
                    <a:pt x="313013" y="57200"/>
                  </a:lnTo>
                  <a:lnTo>
                    <a:pt x="325510" y="75518"/>
                  </a:lnTo>
                  <a:lnTo>
                    <a:pt x="333534" y="111151"/>
                  </a:lnTo>
                  <a:lnTo>
                    <a:pt x="330321" y="145756"/>
                  </a:lnTo>
                  <a:lnTo>
                    <a:pt x="321894" y="164400"/>
                  </a:lnTo>
                  <a:lnTo>
                    <a:pt x="309180" y="180485"/>
                  </a:lnTo>
                  <a:lnTo>
                    <a:pt x="262333" y="217001"/>
                  </a:lnTo>
                  <a:lnTo>
                    <a:pt x="238645" y="224920"/>
                  </a:lnTo>
                  <a:lnTo>
                    <a:pt x="179720" y="230004"/>
                  </a:lnTo>
                  <a:lnTo>
                    <a:pt x="136870" y="231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69450" y="424298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37865" y="4379855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11647" y="4158756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21057" y="58617"/>
                  </a:lnTo>
                  <a:lnTo>
                    <a:pt x="15468" y="104586"/>
                  </a:lnTo>
                  <a:lnTo>
                    <a:pt x="11992" y="160840"/>
                  </a:lnTo>
                  <a:lnTo>
                    <a:pt x="10963" y="216372"/>
                  </a:lnTo>
                  <a:lnTo>
                    <a:pt x="2253" y="27290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35316" y="4242984"/>
              <a:ext cx="176332" cy="130035"/>
            </a:xfrm>
            <a:custGeom>
              <a:avLst/>
              <a:gdLst/>
              <a:ahLst/>
              <a:cxnLst/>
              <a:rect l="0" t="0" r="0" b="0"/>
              <a:pathLst>
                <a:path w="176332" h="130035">
                  <a:moveTo>
                    <a:pt x="176331" y="105285"/>
                  </a:moveTo>
                  <a:lnTo>
                    <a:pt x="117715" y="110874"/>
                  </a:lnTo>
                  <a:lnTo>
                    <a:pt x="57998" y="126616"/>
                  </a:lnTo>
                  <a:lnTo>
                    <a:pt x="44800" y="130034"/>
                  </a:lnTo>
                  <a:lnTo>
                    <a:pt x="20777" y="127593"/>
                  </a:lnTo>
                  <a:lnTo>
                    <a:pt x="9457" y="123667"/>
                  </a:lnTo>
                  <a:lnTo>
                    <a:pt x="3081" y="116370"/>
                  </a:lnTo>
                  <a:lnTo>
                    <a:pt x="0" y="106826"/>
                  </a:lnTo>
                  <a:lnTo>
                    <a:pt x="1253" y="71037"/>
                  </a:lnTo>
                  <a:lnTo>
                    <a:pt x="12157" y="22611"/>
                  </a:lnTo>
                  <a:lnTo>
                    <a:pt x="18747" y="10049"/>
                  </a:lnTo>
                  <a:lnTo>
                    <a:pt x="289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16974" y="429562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463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01160" y="434826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140" y="17475"/>
                  </a:lnTo>
                  <a:lnTo>
                    <a:pt x="2649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64414" y="427457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0528" y="58617"/>
                  </a:lnTo>
                  <a:lnTo>
                    <a:pt x="9359" y="121196"/>
                  </a:lnTo>
                  <a:lnTo>
                    <a:pt x="3293" y="17135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90369" y="4274570"/>
              <a:ext cx="174046" cy="136871"/>
            </a:xfrm>
            <a:custGeom>
              <a:avLst/>
              <a:gdLst/>
              <a:ahLst/>
              <a:cxnLst/>
              <a:rect l="0" t="0" r="0" b="0"/>
              <a:pathLst>
                <a:path w="174046" h="136871">
                  <a:moveTo>
                    <a:pt x="174045" y="136870"/>
                  </a:moveTo>
                  <a:lnTo>
                    <a:pt x="115428" y="136870"/>
                  </a:lnTo>
                  <a:lnTo>
                    <a:pt x="62424" y="134530"/>
                  </a:lnTo>
                  <a:lnTo>
                    <a:pt x="29058" y="120059"/>
                  </a:lnTo>
                  <a:lnTo>
                    <a:pt x="11730" y="107562"/>
                  </a:lnTo>
                  <a:lnTo>
                    <a:pt x="2470" y="87969"/>
                  </a:lnTo>
                  <a:lnTo>
                    <a:pt x="0" y="76194"/>
                  </a:lnTo>
                  <a:lnTo>
                    <a:pt x="3495" y="50631"/>
                  </a:lnTo>
                  <a:lnTo>
                    <a:pt x="266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38155" y="435879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74984" y="442196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72525" y="4291714"/>
              <a:ext cx="276243" cy="280649"/>
            </a:xfrm>
            <a:custGeom>
              <a:avLst/>
              <a:gdLst/>
              <a:ahLst/>
              <a:cxnLst/>
              <a:rect l="0" t="0" r="0" b="0"/>
              <a:pathLst>
                <a:path w="276243" h="280649">
                  <a:moveTo>
                    <a:pt x="2501" y="24970"/>
                  </a:moveTo>
                  <a:lnTo>
                    <a:pt x="46463" y="1250"/>
                  </a:lnTo>
                  <a:lnTo>
                    <a:pt x="69613" y="0"/>
                  </a:lnTo>
                  <a:lnTo>
                    <a:pt x="93160" y="4513"/>
                  </a:lnTo>
                  <a:lnTo>
                    <a:pt x="119570" y="20208"/>
                  </a:lnTo>
                  <a:lnTo>
                    <a:pt x="134860" y="32992"/>
                  </a:lnTo>
                  <a:lnTo>
                    <a:pt x="143216" y="52712"/>
                  </a:lnTo>
                  <a:lnTo>
                    <a:pt x="148580" y="103499"/>
                  </a:lnTo>
                  <a:lnTo>
                    <a:pt x="141234" y="165827"/>
                  </a:lnTo>
                  <a:lnTo>
                    <a:pt x="125398" y="221293"/>
                  </a:lnTo>
                  <a:lnTo>
                    <a:pt x="112104" y="243246"/>
                  </a:lnTo>
                  <a:lnTo>
                    <a:pt x="84889" y="267589"/>
                  </a:lnTo>
                  <a:lnTo>
                    <a:pt x="64854" y="278250"/>
                  </a:lnTo>
                  <a:lnTo>
                    <a:pt x="44252" y="280648"/>
                  </a:lnTo>
                  <a:lnTo>
                    <a:pt x="33844" y="279650"/>
                  </a:lnTo>
                  <a:lnTo>
                    <a:pt x="25736" y="275475"/>
                  </a:lnTo>
                  <a:lnTo>
                    <a:pt x="13607" y="261477"/>
                  </a:lnTo>
                  <a:lnTo>
                    <a:pt x="202" y="228277"/>
                  </a:lnTo>
                  <a:lnTo>
                    <a:pt x="0" y="188804"/>
                  </a:lnTo>
                  <a:lnTo>
                    <a:pt x="7628" y="167585"/>
                  </a:lnTo>
                  <a:lnTo>
                    <a:pt x="12938" y="158651"/>
                  </a:lnTo>
                  <a:lnTo>
                    <a:pt x="22327" y="152695"/>
                  </a:lnTo>
                  <a:lnTo>
                    <a:pt x="48357" y="146077"/>
                  </a:lnTo>
                  <a:lnTo>
                    <a:pt x="84718" y="147941"/>
                  </a:lnTo>
                  <a:lnTo>
                    <a:pt x="128445" y="160221"/>
                  </a:lnTo>
                  <a:lnTo>
                    <a:pt x="187021" y="185038"/>
                  </a:lnTo>
                  <a:lnTo>
                    <a:pt x="245273" y="190599"/>
                  </a:lnTo>
                  <a:lnTo>
                    <a:pt x="276242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32580" y="4824748"/>
              <a:ext cx="353743" cy="239460"/>
            </a:xfrm>
            <a:custGeom>
              <a:avLst/>
              <a:gdLst/>
              <a:ahLst/>
              <a:cxnLst/>
              <a:rect l="0" t="0" r="0" b="0"/>
              <a:pathLst>
                <a:path w="353743" h="239460">
                  <a:moveTo>
                    <a:pt x="0" y="186817"/>
                  </a:moveTo>
                  <a:lnTo>
                    <a:pt x="49498" y="127224"/>
                  </a:lnTo>
                  <a:lnTo>
                    <a:pt x="105523" y="78026"/>
                  </a:lnTo>
                  <a:lnTo>
                    <a:pt x="164819" y="21870"/>
                  </a:lnTo>
                  <a:lnTo>
                    <a:pt x="197144" y="6402"/>
                  </a:lnTo>
                  <a:lnTo>
                    <a:pt x="236358" y="0"/>
                  </a:lnTo>
                  <a:lnTo>
                    <a:pt x="272023" y="3692"/>
                  </a:lnTo>
                  <a:lnTo>
                    <a:pt x="290915" y="12231"/>
                  </a:lnTo>
                  <a:lnTo>
                    <a:pt x="322107" y="36777"/>
                  </a:lnTo>
                  <a:lnTo>
                    <a:pt x="343704" y="68401"/>
                  </a:lnTo>
                  <a:lnTo>
                    <a:pt x="353742" y="107407"/>
                  </a:lnTo>
                  <a:lnTo>
                    <a:pt x="349851" y="134756"/>
                  </a:lnTo>
                  <a:lnTo>
                    <a:pt x="334507" y="170221"/>
                  </a:lnTo>
                  <a:lnTo>
                    <a:pt x="308361" y="203166"/>
                  </a:lnTo>
                  <a:lnTo>
                    <a:pt x="282049" y="219477"/>
                  </a:lnTo>
                  <a:lnTo>
                    <a:pt x="231627" y="239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74777" y="4990507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4777" y="5074735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01160" y="495892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9" y="54144"/>
                  </a:lnTo>
                  <a:lnTo>
                    <a:pt x="10529" y="109091"/>
                  </a:lnTo>
                  <a:lnTo>
                    <a:pt x="2196" y="1644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76061" y="4906279"/>
              <a:ext cx="185303" cy="280910"/>
            </a:xfrm>
            <a:custGeom>
              <a:avLst/>
              <a:gdLst/>
              <a:ahLst/>
              <a:cxnLst/>
              <a:rect l="0" t="0" r="0" b="0"/>
              <a:pathLst>
                <a:path w="185303" h="280910">
                  <a:moveTo>
                    <a:pt x="83027" y="31586"/>
                  </a:moveTo>
                  <a:lnTo>
                    <a:pt x="58980" y="41161"/>
                  </a:lnTo>
                  <a:lnTo>
                    <a:pt x="37558" y="59120"/>
                  </a:lnTo>
                  <a:lnTo>
                    <a:pt x="17562" y="86148"/>
                  </a:lnTo>
                  <a:lnTo>
                    <a:pt x="4878" y="117553"/>
                  </a:lnTo>
                  <a:lnTo>
                    <a:pt x="0" y="169493"/>
                  </a:lnTo>
                  <a:lnTo>
                    <a:pt x="2274" y="207758"/>
                  </a:lnTo>
                  <a:lnTo>
                    <a:pt x="13477" y="241323"/>
                  </a:lnTo>
                  <a:lnTo>
                    <a:pt x="19113" y="252129"/>
                  </a:lnTo>
                  <a:lnTo>
                    <a:pt x="34733" y="267255"/>
                  </a:lnTo>
                  <a:lnTo>
                    <a:pt x="54544" y="276708"/>
                  </a:lnTo>
                  <a:lnTo>
                    <a:pt x="78947" y="280909"/>
                  </a:lnTo>
                  <a:lnTo>
                    <a:pt x="102270" y="276537"/>
                  </a:lnTo>
                  <a:lnTo>
                    <a:pt x="132013" y="260922"/>
                  </a:lnTo>
                  <a:lnTo>
                    <a:pt x="155643" y="238358"/>
                  </a:lnTo>
                  <a:lnTo>
                    <a:pt x="174343" y="209445"/>
                  </a:lnTo>
                  <a:lnTo>
                    <a:pt x="182103" y="187843"/>
                  </a:lnTo>
                  <a:lnTo>
                    <a:pt x="185302" y="149374"/>
                  </a:lnTo>
                  <a:lnTo>
                    <a:pt x="173415" y="86106"/>
                  </a:lnTo>
                  <a:lnTo>
                    <a:pt x="151661" y="43656"/>
                  </a:lnTo>
                  <a:lnTo>
                    <a:pt x="131073" y="14646"/>
                  </a:lnTo>
                  <a:lnTo>
                    <a:pt x="1251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27585" y="5201077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27585" y="51168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25268" y="5143239"/>
              <a:ext cx="133945" cy="145503"/>
            </a:xfrm>
            <a:custGeom>
              <a:avLst/>
              <a:gdLst/>
              <a:ahLst/>
              <a:cxnLst/>
              <a:rect l="0" t="0" r="0" b="0"/>
              <a:pathLst>
                <a:path w="133945" h="145503">
                  <a:moveTo>
                    <a:pt x="18131" y="78895"/>
                  </a:moveTo>
                  <a:lnTo>
                    <a:pt x="18131" y="137512"/>
                  </a:lnTo>
                  <a:lnTo>
                    <a:pt x="15791" y="143709"/>
                  </a:lnTo>
                  <a:lnTo>
                    <a:pt x="11891" y="145502"/>
                  </a:lnTo>
                  <a:lnTo>
                    <a:pt x="6952" y="144357"/>
                  </a:lnTo>
                  <a:lnTo>
                    <a:pt x="3659" y="138914"/>
                  </a:lnTo>
                  <a:lnTo>
                    <a:pt x="0" y="120388"/>
                  </a:lnTo>
                  <a:lnTo>
                    <a:pt x="4888" y="70367"/>
                  </a:lnTo>
                  <a:lnTo>
                    <a:pt x="9137" y="31655"/>
                  </a:lnTo>
                  <a:lnTo>
                    <a:pt x="18423" y="12666"/>
                  </a:lnTo>
                  <a:lnTo>
                    <a:pt x="26514" y="6666"/>
                  </a:lnTo>
                  <a:lnTo>
                    <a:pt x="47983" y="0"/>
                  </a:lnTo>
                  <a:lnTo>
                    <a:pt x="57919" y="562"/>
                  </a:lnTo>
                  <a:lnTo>
                    <a:pt x="75199" y="7426"/>
                  </a:lnTo>
                  <a:lnTo>
                    <a:pt x="98081" y="24444"/>
                  </a:lnTo>
                  <a:lnTo>
                    <a:pt x="109426" y="43776"/>
                  </a:lnTo>
                  <a:lnTo>
                    <a:pt x="133944" y="89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811108" y="4590425"/>
            <a:ext cx="294799" cy="199779"/>
            <a:chOff x="2811108" y="4590425"/>
            <a:chExt cx="294799" cy="199779"/>
          </a:xfrm>
        </p:grpSpPr>
        <p:sp>
          <p:nvSpPr>
            <p:cNvPr id="106" name="Freeform 105"/>
            <p:cNvSpPr/>
            <p:nvPr/>
          </p:nvSpPr>
          <p:spPr>
            <a:xfrm>
              <a:off x="2832165" y="4685181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8334" y="3435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11108" y="45904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27760" y="4634406"/>
              <a:ext cx="104448" cy="155798"/>
            </a:xfrm>
            <a:custGeom>
              <a:avLst/>
              <a:gdLst/>
              <a:ahLst/>
              <a:cxnLst/>
              <a:rect l="0" t="0" r="0" b="0"/>
              <a:pathLst>
                <a:path w="104448" h="155798">
                  <a:moveTo>
                    <a:pt x="9690" y="61303"/>
                  </a:moveTo>
                  <a:lnTo>
                    <a:pt x="18023" y="98782"/>
                  </a:lnTo>
                  <a:lnTo>
                    <a:pt x="19785" y="150205"/>
                  </a:lnTo>
                  <a:lnTo>
                    <a:pt x="18760" y="155666"/>
                  </a:lnTo>
                  <a:lnTo>
                    <a:pt x="16907" y="155797"/>
                  </a:lnTo>
                  <a:lnTo>
                    <a:pt x="14501" y="152375"/>
                  </a:lnTo>
                  <a:lnTo>
                    <a:pt x="3405" y="113261"/>
                  </a:lnTo>
                  <a:lnTo>
                    <a:pt x="0" y="60475"/>
                  </a:lnTo>
                  <a:lnTo>
                    <a:pt x="1874" y="34029"/>
                  </a:lnTo>
                  <a:lnTo>
                    <a:pt x="10506" y="10577"/>
                  </a:lnTo>
                  <a:lnTo>
                    <a:pt x="18423" y="4089"/>
                  </a:lnTo>
                  <a:lnTo>
                    <a:pt x="28380" y="934"/>
                  </a:lnTo>
                  <a:lnTo>
                    <a:pt x="39698" y="0"/>
                  </a:lnTo>
                  <a:lnTo>
                    <a:pt x="58512" y="5201"/>
                  </a:lnTo>
                  <a:lnTo>
                    <a:pt x="74673" y="16482"/>
                  </a:lnTo>
                  <a:lnTo>
                    <a:pt x="89654" y="33194"/>
                  </a:lnTo>
                  <a:lnTo>
                    <a:pt x="97872" y="55439"/>
                  </a:lnTo>
                  <a:lnTo>
                    <a:pt x="104447" y="103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95378" y="473782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526839" y="5537989"/>
            <a:ext cx="286442" cy="202214"/>
            <a:chOff x="2526839" y="5537989"/>
            <a:chExt cx="286442" cy="202214"/>
          </a:xfrm>
        </p:grpSpPr>
        <p:sp>
          <p:nvSpPr>
            <p:cNvPr id="111" name="Freeform 110"/>
            <p:cNvSpPr/>
            <p:nvPr/>
          </p:nvSpPr>
          <p:spPr>
            <a:xfrm>
              <a:off x="2547896" y="5643274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8333" y="34359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26839" y="5537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44116" y="5580380"/>
              <a:ext cx="124879" cy="137068"/>
            </a:xfrm>
            <a:custGeom>
              <a:avLst/>
              <a:gdLst/>
              <a:ahLst/>
              <a:cxnLst/>
              <a:rect l="0" t="0" r="0" b="0"/>
              <a:pathLst>
                <a:path w="124879" h="137068">
                  <a:moveTo>
                    <a:pt x="9065" y="73423"/>
                  </a:moveTo>
                  <a:lnTo>
                    <a:pt x="9065" y="132039"/>
                  </a:lnTo>
                  <a:lnTo>
                    <a:pt x="7895" y="137067"/>
                  </a:lnTo>
                  <a:lnTo>
                    <a:pt x="5945" y="136909"/>
                  </a:lnTo>
                  <a:lnTo>
                    <a:pt x="3476" y="133295"/>
                  </a:lnTo>
                  <a:lnTo>
                    <a:pt x="0" y="105850"/>
                  </a:lnTo>
                  <a:lnTo>
                    <a:pt x="10182" y="49357"/>
                  </a:lnTo>
                  <a:lnTo>
                    <a:pt x="17750" y="25292"/>
                  </a:lnTo>
                  <a:lnTo>
                    <a:pt x="28913" y="6798"/>
                  </a:lnTo>
                  <a:lnTo>
                    <a:pt x="36335" y="2100"/>
                  </a:lnTo>
                  <a:lnTo>
                    <a:pt x="53940" y="0"/>
                  </a:lnTo>
                  <a:lnTo>
                    <a:pt x="62378" y="3417"/>
                  </a:lnTo>
                  <a:lnTo>
                    <a:pt x="77994" y="16573"/>
                  </a:lnTo>
                  <a:lnTo>
                    <a:pt x="94349" y="43710"/>
                  </a:lnTo>
                  <a:lnTo>
                    <a:pt x="114027" y="91607"/>
                  </a:lnTo>
                  <a:lnTo>
                    <a:pt x="124878" y="115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00580" y="5727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684559" y="4695709"/>
            <a:ext cx="273742" cy="168457"/>
            <a:chOff x="1684559" y="4695709"/>
            <a:chExt cx="273742" cy="168457"/>
          </a:xfrm>
        </p:grpSpPr>
        <p:sp>
          <p:nvSpPr>
            <p:cNvPr id="116" name="Freeform 115"/>
            <p:cNvSpPr/>
            <p:nvPr/>
          </p:nvSpPr>
          <p:spPr>
            <a:xfrm>
              <a:off x="1737202" y="4779938"/>
              <a:ext cx="21058" cy="84228"/>
            </a:xfrm>
            <a:custGeom>
              <a:avLst/>
              <a:gdLst/>
              <a:ahLst/>
              <a:cxnLst/>
              <a:rect l="0" t="0" r="0" b="0"/>
              <a:pathLst>
                <a:path w="21058" h="84228">
                  <a:moveTo>
                    <a:pt x="0" y="0"/>
                  </a:moveTo>
                  <a:lnTo>
                    <a:pt x="3119" y="42691"/>
                  </a:lnTo>
                  <a:lnTo>
                    <a:pt x="11453" y="67631"/>
                  </a:lnTo>
                  <a:lnTo>
                    <a:pt x="21057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84559" y="4695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10901" y="4756437"/>
              <a:ext cx="115815" cy="86673"/>
            </a:xfrm>
            <a:custGeom>
              <a:avLst/>
              <a:gdLst/>
              <a:ahLst/>
              <a:cxnLst/>
              <a:rect l="0" t="0" r="0" b="0"/>
              <a:pathLst>
                <a:path w="115815" h="86673">
                  <a:moveTo>
                    <a:pt x="0" y="34029"/>
                  </a:moveTo>
                  <a:lnTo>
                    <a:pt x="14654" y="77992"/>
                  </a:lnTo>
                  <a:lnTo>
                    <a:pt x="14449" y="82055"/>
                  </a:lnTo>
                  <a:lnTo>
                    <a:pt x="11972" y="82424"/>
                  </a:lnTo>
                  <a:lnTo>
                    <a:pt x="7981" y="80330"/>
                  </a:lnTo>
                  <a:lnTo>
                    <a:pt x="3547" y="65526"/>
                  </a:lnTo>
                  <a:lnTo>
                    <a:pt x="2747" y="44518"/>
                  </a:lnTo>
                  <a:lnTo>
                    <a:pt x="6290" y="23483"/>
                  </a:lnTo>
                  <a:lnTo>
                    <a:pt x="11212" y="15300"/>
                  </a:lnTo>
                  <a:lnTo>
                    <a:pt x="26040" y="3088"/>
                  </a:lnTo>
                  <a:lnTo>
                    <a:pt x="44329" y="0"/>
                  </a:lnTo>
                  <a:lnTo>
                    <a:pt x="54119" y="815"/>
                  </a:lnTo>
                  <a:lnTo>
                    <a:pt x="71236" y="11078"/>
                  </a:lnTo>
                  <a:lnTo>
                    <a:pt x="101289" y="46263"/>
                  </a:lnTo>
                  <a:lnTo>
                    <a:pt x="109358" y="63253"/>
                  </a:lnTo>
                  <a:lnTo>
                    <a:pt x="115814" y="86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58300" y="473782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053264" y="105284"/>
            <a:ext cx="1158136" cy="505369"/>
            <a:chOff x="3053264" y="105284"/>
            <a:chExt cx="1158136" cy="505369"/>
          </a:xfrm>
        </p:grpSpPr>
        <p:sp>
          <p:nvSpPr>
            <p:cNvPr id="2" name="Freeform 1"/>
            <p:cNvSpPr/>
            <p:nvPr/>
          </p:nvSpPr>
          <p:spPr>
            <a:xfrm>
              <a:off x="3126963" y="126341"/>
              <a:ext cx="115815" cy="400084"/>
            </a:xfrm>
            <a:custGeom>
              <a:avLst/>
              <a:gdLst/>
              <a:ahLst/>
              <a:cxnLst/>
              <a:rect l="0" t="0" r="0" b="0"/>
              <a:pathLst>
                <a:path w="115815" h="400084">
                  <a:moveTo>
                    <a:pt x="115814" y="0"/>
                  </a:moveTo>
                  <a:lnTo>
                    <a:pt x="97856" y="61111"/>
                  </a:lnTo>
                  <a:lnTo>
                    <a:pt x="87267" y="111118"/>
                  </a:lnTo>
                  <a:lnTo>
                    <a:pt x="79239" y="165449"/>
                  </a:lnTo>
                  <a:lnTo>
                    <a:pt x="62976" y="226942"/>
                  </a:lnTo>
                  <a:lnTo>
                    <a:pt x="49095" y="286854"/>
                  </a:lnTo>
                  <a:lnTo>
                    <a:pt x="27852" y="34257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79302" y="105284"/>
              <a:ext cx="174046" cy="410613"/>
            </a:xfrm>
            <a:custGeom>
              <a:avLst/>
              <a:gdLst/>
              <a:ahLst/>
              <a:cxnLst/>
              <a:rect l="0" t="0" r="0" b="0"/>
              <a:pathLst>
                <a:path w="174046" h="41061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4477" y="92999"/>
                  </a:lnTo>
                  <a:lnTo>
                    <a:pt x="39313" y="156079"/>
                  </a:lnTo>
                  <a:lnTo>
                    <a:pt x="70686" y="211872"/>
                  </a:lnTo>
                  <a:lnTo>
                    <a:pt x="94400" y="268583"/>
                  </a:lnTo>
                  <a:lnTo>
                    <a:pt x="121614" y="326058"/>
                  </a:lnTo>
                  <a:lnTo>
                    <a:pt x="155356" y="385786"/>
                  </a:lnTo>
                  <a:lnTo>
                    <a:pt x="17404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21720" y="352379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1" y="60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284269"/>
              <a:ext cx="94758" cy="206031"/>
            </a:xfrm>
            <a:custGeom>
              <a:avLst/>
              <a:gdLst/>
              <a:ahLst/>
              <a:cxnLst/>
              <a:rect l="0" t="0" r="0" b="0"/>
              <a:pathLst>
                <a:path w="94758" h="206031">
                  <a:moveTo>
                    <a:pt x="0" y="94756"/>
                  </a:moveTo>
                  <a:lnTo>
                    <a:pt x="19128" y="154697"/>
                  </a:lnTo>
                  <a:lnTo>
                    <a:pt x="44214" y="201234"/>
                  </a:lnTo>
                  <a:lnTo>
                    <a:pt x="44684" y="205516"/>
                  </a:lnTo>
                  <a:lnTo>
                    <a:pt x="42658" y="206030"/>
                  </a:lnTo>
                  <a:lnTo>
                    <a:pt x="38967" y="204034"/>
                  </a:lnTo>
                  <a:lnTo>
                    <a:pt x="31747" y="192457"/>
                  </a:lnTo>
                  <a:lnTo>
                    <a:pt x="10543" y="136205"/>
                  </a:lnTo>
                  <a:lnTo>
                    <a:pt x="3124" y="98849"/>
                  </a:lnTo>
                  <a:lnTo>
                    <a:pt x="3728" y="70839"/>
                  </a:lnTo>
                  <a:lnTo>
                    <a:pt x="11796" y="50591"/>
                  </a:lnTo>
                  <a:lnTo>
                    <a:pt x="26300" y="36913"/>
                  </a:lnTo>
                  <a:lnTo>
                    <a:pt x="78449" y="57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53257" y="314376"/>
              <a:ext cx="174328" cy="180464"/>
            </a:xfrm>
            <a:custGeom>
              <a:avLst/>
              <a:gdLst/>
              <a:ahLst/>
              <a:cxnLst/>
              <a:rect l="0" t="0" r="0" b="0"/>
              <a:pathLst>
                <a:path w="174328" h="180464">
                  <a:moveTo>
                    <a:pt x="31717" y="64649"/>
                  </a:moveTo>
                  <a:lnTo>
                    <a:pt x="42895" y="75828"/>
                  </a:lnTo>
                  <a:lnTo>
                    <a:pt x="60862" y="81316"/>
                  </a:lnTo>
                  <a:lnTo>
                    <a:pt x="83275" y="82585"/>
                  </a:lnTo>
                  <a:lnTo>
                    <a:pt x="136859" y="70795"/>
                  </a:lnTo>
                  <a:lnTo>
                    <a:pt x="162956" y="55292"/>
                  </a:lnTo>
                  <a:lnTo>
                    <a:pt x="168342" y="46713"/>
                  </a:lnTo>
                  <a:lnTo>
                    <a:pt x="174327" y="24702"/>
                  </a:lnTo>
                  <a:lnTo>
                    <a:pt x="172414" y="15791"/>
                  </a:lnTo>
                  <a:lnTo>
                    <a:pt x="167629" y="8681"/>
                  </a:lnTo>
                  <a:lnTo>
                    <a:pt x="160929" y="2770"/>
                  </a:lnTo>
                  <a:lnTo>
                    <a:pt x="152954" y="0"/>
                  </a:lnTo>
                  <a:lnTo>
                    <a:pt x="99155" y="1053"/>
                  </a:lnTo>
                  <a:lnTo>
                    <a:pt x="64567" y="6941"/>
                  </a:lnTo>
                  <a:lnTo>
                    <a:pt x="32091" y="21684"/>
                  </a:lnTo>
                  <a:lnTo>
                    <a:pt x="5831" y="46460"/>
                  </a:lnTo>
                  <a:lnTo>
                    <a:pt x="1592" y="56033"/>
                  </a:lnTo>
                  <a:lnTo>
                    <a:pt x="0" y="76028"/>
                  </a:lnTo>
                  <a:lnTo>
                    <a:pt x="5682" y="107015"/>
                  </a:lnTo>
                  <a:lnTo>
                    <a:pt x="20363" y="132834"/>
                  </a:lnTo>
                  <a:lnTo>
                    <a:pt x="39531" y="155302"/>
                  </a:lnTo>
                  <a:lnTo>
                    <a:pt x="71207" y="171188"/>
                  </a:lnTo>
                  <a:lnTo>
                    <a:pt x="131341" y="179242"/>
                  </a:lnTo>
                  <a:lnTo>
                    <a:pt x="158059" y="180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01543" y="346084"/>
              <a:ext cx="194043" cy="211927"/>
            </a:xfrm>
            <a:custGeom>
              <a:avLst/>
              <a:gdLst/>
              <a:ahLst/>
              <a:cxnLst/>
              <a:rect l="0" t="0" r="0" b="0"/>
              <a:pathLst>
                <a:path w="194043" h="211927">
                  <a:moveTo>
                    <a:pt x="109814" y="75055"/>
                  </a:moveTo>
                  <a:lnTo>
                    <a:pt x="115404" y="58288"/>
                  </a:lnTo>
                  <a:lnTo>
                    <a:pt x="113290" y="25504"/>
                  </a:lnTo>
                  <a:lnTo>
                    <a:pt x="108622" y="16285"/>
                  </a:lnTo>
                  <a:lnTo>
                    <a:pt x="94077" y="2922"/>
                  </a:lnTo>
                  <a:lnTo>
                    <a:pt x="85284" y="60"/>
                  </a:lnTo>
                  <a:lnTo>
                    <a:pt x="66157" y="0"/>
                  </a:lnTo>
                  <a:lnTo>
                    <a:pt x="49077" y="6992"/>
                  </a:lnTo>
                  <a:lnTo>
                    <a:pt x="41246" y="12133"/>
                  </a:lnTo>
                  <a:lnTo>
                    <a:pt x="29427" y="27203"/>
                  </a:lnTo>
                  <a:lnTo>
                    <a:pt x="4867" y="86004"/>
                  </a:lnTo>
                  <a:lnTo>
                    <a:pt x="0" y="106828"/>
                  </a:lnTo>
                  <a:lnTo>
                    <a:pt x="6407" y="148792"/>
                  </a:lnTo>
                  <a:lnTo>
                    <a:pt x="9291" y="159308"/>
                  </a:lnTo>
                  <a:lnTo>
                    <a:pt x="15893" y="165149"/>
                  </a:lnTo>
                  <a:lnTo>
                    <a:pt x="24973" y="167873"/>
                  </a:lnTo>
                  <a:lnTo>
                    <a:pt x="35706" y="168519"/>
                  </a:lnTo>
                  <a:lnTo>
                    <a:pt x="53870" y="162998"/>
                  </a:lnTo>
                  <a:lnTo>
                    <a:pt x="84596" y="140390"/>
                  </a:lnTo>
                  <a:lnTo>
                    <a:pt x="100522" y="114691"/>
                  </a:lnTo>
                  <a:lnTo>
                    <a:pt x="107061" y="79260"/>
                  </a:lnTo>
                  <a:lnTo>
                    <a:pt x="109149" y="75519"/>
                  </a:lnTo>
                  <a:lnTo>
                    <a:pt x="111710" y="77704"/>
                  </a:lnTo>
                  <a:lnTo>
                    <a:pt x="139371" y="131974"/>
                  </a:lnTo>
                  <a:lnTo>
                    <a:pt x="148687" y="155335"/>
                  </a:lnTo>
                  <a:lnTo>
                    <a:pt x="194042" y="211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53264" y="589612"/>
              <a:ext cx="1158136" cy="21041"/>
            </a:xfrm>
            <a:custGeom>
              <a:avLst/>
              <a:gdLst/>
              <a:ahLst/>
              <a:cxnLst/>
              <a:rect l="0" t="0" r="0" b="0"/>
              <a:pathLst>
                <a:path w="1158136" h="21041">
                  <a:moveTo>
                    <a:pt x="1158135" y="21040"/>
                  </a:moveTo>
                  <a:lnTo>
                    <a:pt x="1100871" y="12707"/>
                  </a:lnTo>
                  <a:lnTo>
                    <a:pt x="1051480" y="11162"/>
                  </a:lnTo>
                  <a:lnTo>
                    <a:pt x="999801" y="10705"/>
                  </a:lnTo>
                  <a:lnTo>
                    <a:pt x="941115" y="4961"/>
                  </a:lnTo>
                  <a:lnTo>
                    <a:pt x="884303" y="1458"/>
                  </a:lnTo>
                  <a:lnTo>
                    <a:pt x="839120" y="639"/>
                  </a:lnTo>
                  <a:lnTo>
                    <a:pt x="777002" y="178"/>
                  </a:lnTo>
                  <a:lnTo>
                    <a:pt x="722722" y="41"/>
                  </a:lnTo>
                  <a:lnTo>
                    <a:pt x="668425" y="0"/>
                  </a:lnTo>
                  <a:lnTo>
                    <a:pt x="608157" y="5576"/>
                  </a:lnTo>
                  <a:lnTo>
                    <a:pt x="548562" y="9049"/>
                  </a:lnTo>
                  <a:lnTo>
                    <a:pt x="495809" y="15668"/>
                  </a:lnTo>
                  <a:lnTo>
                    <a:pt x="436062" y="19979"/>
                  </a:lnTo>
                  <a:lnTo>
                    <a:pt x="379200" y="20831"/>
                  </a:lnTo>
                  <a:lnTo>
                    <a:pt x="322908" y="20999"/>
                  </a:lnTo>
                  <a:lnTo>
                    <a:pt x="264002" y="21028"/>
                  </a:lnTo>
                  <a:lnTo>
                    <a:pt x="218330" y="21035"/>
                  </a:lnTo>
                  <a:lnTo>
                    <a:pt x="170735" y="21038"/>
                  </a:lnTo>
                  <a:lnTo>
                    <a:pt x="122285" y="21039"/>
                  </a:lnTo>
                  <a:lnTo>
                    <a:pt x="60149" y="21040"/>
                  </a:lnTo>
                  <a:lnTo>
                    <a:pt x="0" y="21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84291" y="979041"/>
            <a:ext cx="2455290" cy="631820"/>
            <a:chOff x="284291" y="979041"/>
            <a:chExt cx="2455290" cy="631820"/>
          </a:xfrm>
        </p:grpSpPr>
        <p:sp>
          <p:nvSpPr>
            <p:cNvPr id="10" name="Freeform 9"/>
            <p:cNvSpPr/>
            <p:nvPr/>
          </p:nvSpPr>
          <p:spPr>
            <a:xfrm>
              <a:off x="284291" y="979041"/>
              <a:ext cx="151185" cy="405150"/>
            </a:xfrm>
            <a:custGeom>
              <a:avLst/>
              <a:gdLst/>
              <a:ahLst/>
              <a:cxnLst/>
              <a:rect l="0" t="0" r="0" b="0"/>
              <a:pathLst>
                <a:path w="151185" h="405150">
                  <a:moveTo>
                    <a:pt x="10506" y="84337"/>
                  </a:moveTo>
                  <a:lnTo>
                    <a:pt x="10506" y="142954"/>
                  </a:lnTo>
                  <a:lnTo>
                    <a:pt x="10506" y="198297"/>
                  </a:lnTo>
                  <a:lnTo>
                    <a:pt x="13626" y="258103"/>
                  </a:lnTo>
                  <a:lnTo>
                    <a:pt x="19571" y="309994"/>
                  </a:lnTo>
                  <a:lnTo>
                    <a:pt x="26812" y="366474"/>
                  </a:lnTo>
                  <a:lnTo>
                    <a:pt x="23266" y="405149"/>
                  </a:lnTo>
                  <a:lnTo>
                    <a:pt x="22523" y="404666"/>
                  </a:lnTo>
                  <a:lnTo>
                    <a:pt x="9713" y="345169"/>
                  </a:lnTo>
                  <a:lnTo>
                    <a:pt x="1901" y="285338"/>
                  </a:lnTo>
                  <a:lnTo>
                    <a:pt x="548" y="234490"/>
                  </a:lnTo>
                  <a:lnTo>
                    <a:pt x="90" y="173312"/>
                  </a:lnTo>
                  <a:lnTo>
                    <a:pt x="0" y="116167"/>
                  </a:lnTo>
                  <a:lnTo>
                    <a:pt x="5572" y="65408"/>
                  </a:lnTo>
                  <a:lnTo>
                    <a:pt x="20223" y="32325"/>
                  </a:lnTo>
                  <a:lnTo>
                    <a:pt x="39382" y="5885"/>
                  </a:lnTo>
                  <a:lnTo>
                    <a:pt x="47304" y="1620"/>
                  </a:lnTo>
                  <a:lnTo>
                    <a:pt x="65465" y="0"/>
                  </a:lnTo>
                  <a:lnTo>
                    <a:pt x="82116" y="6300"/>
                  </a:lnTo>
                  <a:lnTo>
                    <a:pt x="117458" y="34997"/>
                  </a:lnTo>
                  <a:lnTo>
                    <a:pt x="136692" y="64258"/>
                  </a:lnTo>
                  <a:lnTo>
                    <a:pt x="149800" y="100744"/>
                  </a:lnTo>
                  <a:lnTo>
                    <a:pt x="151184" y="124384"/>
                  </a:lnTo>
                  <a:lnTo>
                    <a:pt x="139473" y="178821"/>
                  </a:lnTo>
                  <a:lnTo>
                    <a:pt x="132945" y="200029"/>
                  </a:lnTo>
                  <a:lnTo>
                    <a:pt x="126058" y="208258"/>
                  </a:lnTo>
                  <a:lnTo>
                    <a:pt x="105926" y="220522"/>
                  </a:lnTo>
                  <a:lnTo>
                    <a:pt x="57214" y="229521"/>
                  </a:lnTo>
                  <a:lnTo>
                    <a:pt x="21035" y="231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1595" y="1261888"/>
              <a:ext cx="158001" cy="148931"/>
            </a:xfrm>
            <a:custGeom>
              <a:avLst/>
              <a:gdLst/>
              <a:ahLst/>
              <a:cxnLst/>
              <a:rect l="0" t="0" r="0" b="0"/>
              <a:pathLst>
                <a:path w="158001" h="148931">
                  <a:moveTo>
                    <a:pt x="84301" y="96288"/>
                  </a:moveTo>
                  <a:lnTo>
                    <a:pt x="95479" y="79520"/>
                  </a:lnTo>
                  <a:lnTo>
                    <a:pt x="97848" y="58810"/>
                  </a:lnTo>
                  <a:lnTo>
                    <a:pt x="93831" y="36347"/>
                  </a:lnTo>
                  <a:lnTo>
                    <a:pt x="84247" y="18565"/>
                  </a:lnTo>
                  <a:lnTo>
                    <a:pt x="69069" y="5982"/>
                  </a:lnTo>
                  <a:lnTo>
                    <a:pt x="60108" y="989"/>
                  </a:lnTo>
                  <a:lnTo>
                    <a:pt x="50625" y="0"/>
                  </a:lnTo>
                  <a:lnTo>
                    <a:pt x="30729" y="5140"/>
                  </a:lnTo>
                  <a:lnTo>
                    <a:pt x="5387" y="21188"/>
                  </a:lnTo>
                  <a:lnTo>
                    <a:pt x="1276" y="29844"/>
                  </a:lnTo>
                  <a:lnTo>
                    <a:pt x="0" y="90686"/>
                  </a:lnTo>
                  <a:lnTo>
                    <a:pt x="11230" y="126214"/>
                  </a:lnTo>
                  <a:lnTo>
                    <a:pt x="19209" y="132616"/>
                  </a:lnTo>
                  <a:lnTo>
                    <a:pt x="40553" y="136610"/>
                  </a:lnTo>
                  <a:lnTo>
                    <a:pt x="50457" y="133698"/>
                  </a:lnTo>
                  <a:lnTo>
                    <a:pt x="67699" y="121103"/>
                  </a:lnTo>
                  <a:lnTo>
                    <a:pt x="80042" y="100688"/>
                  </a:lnTo>
                  <a:lnTo>
                    <a:pt x="84971" y="88693"/>
                  </a:lnTo>
                  <a:lnTo>
                    <a:pt x="89427" y="84205"/>
                  </a:lnTo>
                  <a:lnTo>
                    <a:pt x="93567" y="84723"/>
                  </a:lnTo>
                  <a:lnTo>
                    <a:pt x="144593" y="140743"/>
                  </a:lnTo>
                  <a:lnTo>
                    <a:pt x="158000" y="148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2238" y="1266613"/>
              <a:ext cx="105286" cy="157634"/>
            </a:xfrm>
            <a:custGeom>
              <a:avLst/>
              <a:gdLst/>
              <a:ahLst/>
              <a:cxnLst/>
              <a:rect l="0" t="0" r="0" b="0"/>
              <a:pathLst>
                <a:path w="105286" h="157634">
                  <a:moveTo>
                    <a:pt x="0" y="70506"/>
                  </a:moveTo>
                  <a:lnTo>
                    <a:pt x="19128" y="131616"/>
                  </a:lnTo>
                  <a:lnTo>
                    <a:pt x="31924" y="157633"/>
                  </a:lnTo>
                  <a:lnTo>
                    <a:pt x="30641" y="156666"/>
                  </a:lnTo>
                  <a:lnTo>
                    <a:pt x="24147" y="146234"/>
                  </a:lnTo>
                  <a:lnTo>
                    <a:pt x="6964" y="95383"/>
                  </a:lnTo>
                  <a:lnTo>
                    <a:pt x="2063" y="55520"/>
                  </a:lnTo>
                  <a:lnTo>
                    <a:pt x="7156" y="34210"/>
                  </a:lnTo>
                  <a:lnTo>
                    <a:pt x="11790" y="25251"/>
                  </a:lnTo>
                  <a:lnTo>
                    <a:pt x="26297" y="12178"/>
                  </a:lnTo>
                  <a:lnTo>
                    <a:pt x="45613" y="3638"/>
                  </a:lnTo>
                  <a:lnTo>
                    <a:pt x="79285" y="0"/>
                  </a:lnTo>
                  <a:lnTo>
                    <a:pt x="105285" y="7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75974" y="1312727"/>
              <a:ext cx="192648" cy="131069"/>
            </a:xfrm>
            <a:custGeom>
              <a:avLst/>
              <a:gdLst/>
              <a:ahLst/>
              <a:cxnLst/>
              <a:rect l="0" t="0" r="0" b="0"/>
              <a:pathLst>
                <a:path w="192648" h="131069">
                  <a:moveTo>
                    <a:pt x="97891" y="55977"/>
                  </a:moveTo>
                  <a:lnTo>
                    <a:pt x="103480" y="39210"/>
                  </a:lnTo>
                  <a:lnTo>
                    <a:pt x="102787" y="31931"/>
                  </a:lnTo>
                  <a:lnTo>
                    <a:pt x="95777" y="17604"/>
                  </a:lnTo>
                  <a:lnTo>
                    <a:pt x="81744" y="6557"/>
                  </a:lnTo>
                  <a:lnTo>
                    <a:pt x="73088" y="1973"/>
                  </a:lnTo>
                  <a:lnTo>
                    <a:pt x="54112" y="0"/>
                  </a:lnTo>
                  <a:lnTo>
                    <a:pt x="35150" y="4192"/>
                  </a:lnTo>
                  <a:lnTo>
                    <a:pt x="18923" y="13854"/>
                  </a:lnTo>
                  <a:lnTo>
                    <a:pt x="7032" y="32187"/>
                  </a:lnTo>
                  <a:lnTo>
                    <a:pt x="2223" y="43626"/>
                  </a:lnTo>
                  <a:lnTo>
                    <a:pt x="0" y="68815"/>
                  </a:lnTo>
                  <a:lnTo>
                    <a:pt x="4081" y="93269"/>
                  </a:lnTo>
                  <a:lnTo>
                    <a:pt x="13694" y="111936"/>
                  </a:lnTo>
                  <a:lnTo>
                    <a:pt x="28884" y="124911"/>
                  </a:lnTo>
                  <a:lnTo>
                    <a:pt x="37848" y="130009"/>
                  </a:lnTo>
                  <a:lnTo>
                    <a:pt x="46164" y="131068"/>
                  </a:lnTo>
                  <a:lnTo>
                    <a:pt x="61643" y="126006"/>
                  </a:lnTo>
                  <a:lnTo>
                    <a:pt x="83511" y="104412"/>
                  </a:lnTo>
                  <a:lnTo>
                    <a:pt x="91500" y="82573"/>
                  </a:lnTo>
                  <a:lnTo>
                    <a:pt x="93630" y="70198"/>
                  </a:lnTo>
                  <a:lnTo>
                    <a:pt x="97390" y="65458"/>
                  </a:lnTo>
                  <a:lnTo>
                    <a:pt x="102236" y="65807"/>
                  </a:lnTo>
                  <a:lnTo>
                    <a:pt x="155382" y="109003"/>
                  </a:lnTo>
                  <a:lnTo>
                    <a:pt x="192647" y="108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89678" y="115813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5684" y="208642"/>
                  </a:lnTo>
                  <a:lnTo>
                    <a:pt x="19996" y="26564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05492" y="115813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7235" y="217257"/>
                  </a:lnTo>
                  <a:lnTo>
                    <a:pt x="12997" y="26743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58134" y="1282331"/>
              <a:ext cx="136872" cy="175868"/>
            </a:xfrm>
            <a:custGeom>
              <a:avLst/>
              <a:gdLst/>
              <a:ahLst/>
              <a:cxnLst/>
              <a:rect l="0" t="0" r="0" b="0"/>
              <a:pathLst>
                <a:path w="136872" h="175868">
                  <a:moveTo>
                    <a:pt x="0" y="107430"/>
                  </a:moveTo>
                  <a:lnTo>
                    <a:pt x="26387" y="91789"/>
                  </a:lnTo>
                  <a:lnTo>
                    <a:pt x="83312" y="72586"/>
                  </a:lnTo>
                  <a:lnTo>
                    <a:pt x="98639" y="59189"/>
                  </a:lnTo>
                  <a:lnTo>
                    <a:pt x="104364" y="50703"/>
                  </a:lnTo>
                  <a:lnTo>
                    <a:pt x="107605" y="31915"/>
                  </a:lnTo>
                  <a:lnTo>
                    <a:pt x="106832" y="21992"/>
                  </a:lnTo>
                  <a:lnTo>
                    <a:pt x="102807" y="14207"/>
                  </a:lnTo>
                  <a:lnTo>
                    <a:pt x="88976" y="2436"/>
                  </a:lnTo>
                  <a:lnTo>
                    <a:pt x="80374" y="0"/>
                  </a:lnTo>
                  <a:lnTo>
                    <a:pt x="61458" y="412"/>
                  </a:lnTo>
                  <a:lnTo>
                    <a:pt x="31078" y="12810"/>
                  </a:lnTo>
                  <a:lnTo>
                    <a:pt x="16542" y="31062"/>
                  </a:lnTo>
                  <a:lnTo>
                    <a:pt x="7352" y="54771"/>
                  </a:lnTo>
                  <a:lnTo>
                    <a:pt x="3348" y="93257"/>
                  </a:lnTo>
                  <a:lnTo>
                    <a:pt x="6558" y="116339"/>
                  </a:lnTo>
                  <a:lnTo>
                    <a:pt x="15003" y="135176"/>
                  </a:lnTo>
                  <a:lnTo>
                    <a:pt x="39489" y="166333"/>
                  </a:lnTo>
                  <a:lnTo>
                    <a:pt x="62394" y="174554"/>
                  </a:lnTo>
                  <a:lnTo>
                    <a:pt x="89732" y="175867"/>
                  </a:lnTo>
                  <a:lnTo>
                    <a:pt x="136871" y="160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42058" y="1137077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5453" y="179412"/>
                  </a:lnTo>
                  <a:lnTo>
                    <a:pt x="8668" y="228634"/>
                  </a:lnTo>
                  <a:lnTo>
                    <a:pt x="22372" y="289508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24230" y="1320452"/>
              <a:ext cx="141355" cy="150747"/>
            </a:xfrm>
            <a:custGeom>
              <a:avLst/>
              <a:gdLst/>
              <a:ahLst/>
              <a:cxnLst/>
              <a:rect l="0" t="0" r="0" b="0"/>
              <a:pathLst>
                <a:path w="141355" h="150747">
                  <a:moveTo>
                    <a:pt x="81345" y="27195"/>
                  </a:moveTo>
                  <a:lnTo>
                    <a:pt x="75756" y="10428"/>
                  </a:lnTo>
                  <a:lnTo>
                    <a:pt x="69430" y="5488"/>
                  </a:lnTo>
                  <a:lnTo>
                    <a:pt x="49923" y="0"/>
                  </a:lnTo>
                  <a:lnTo>
                    <a:pt x="40510" y="876"/>
                  </a:lnTo>
                  <a:lnTo>
                    <a:pt x="23811" y="8089"/>
                  </a:lnTo>
                  <a:lnTo>
                    <a:pt x="11711" y="25333"/>
                  </a:lnTo>
                  <a:lnTo>
                    <a:pt x="3603" y="48594"/>
                  </a:lnTo>
                  <a:lnTo>
                    <a:pt x="0" y="74531"/>
                  </a:lnTo>
                  <a:lnTo>
                    <a:pt x="4637" y="95417"/>
                  </a:lnTo>
                  <a:lnTo>
                    <a:pt x="26678" y="127889"/>
                  </a:lnTo>
                  <a:lnTo>
                    <a:pt x="52279" y="144118"/>
                  </a:lnTo>
                  <a:lnTo>
                    <a:pt x="87681" y="150746"/>
                  </a:lnTo>
                  <a:lnTo>
                    <a:pt x="107947" y="146058"/>
                  </a:lnTo>
                  <a:lnTo>
                    <a:pt x="116627" y="141532"/>
                  </a:lnTo>
                  <a:lnTo>
                    <a:pt x="129391" y="127144"/>
                  </a:lnTo>
                  <a:lnTo>
                    <a:pt x="137794" y="107882"/>
                  </a:lnTo>
                  <a:lnTo>
                    <a:pt x="141354" y="71899"/>
                  </a:lnTo>
                  <a:lnTo>
                    <a:pt x="138041" y="49403"/>
                  </a:lnTo>
                  <a:lnTo>
                    <a:pt x="129550" y="30826"/>
                  </a:lnTo>
                  <a:lnTo>
                    <a:pt x="119147" y="17111"/>
                  </a:lnTo>
                  <a:lnTo>
                    <a:pt x="102402" y="6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08383" y="1334091"/>
              <a:ext cx="185532" cy="276770"/>
            </a:xfrm>
            <a:custGeom>
              <a:avLst/>
              <a:gdLst/>
              <a:ahLst/>
              <a:cxnLst/>
              <a:rect l="0" t="0" r="0" b="0"/>
              <a:pathLst>
                <a:path w="185532" h="276770">
                  <a:moveTo>
                    <a:pt x="107762" y="87256"/>
                  </a:moveTo>
                  <a:lnTo>
                    <a:pt x="118940" y="76077"/>
                  </a:lnTo>
                  <a:lnTo>
                    <a:pt x="121063" y="68105"/>
                  </a:lnTo>
                  <a:lnTo>
                    <a:pt x="120302" y="46769"/>
                  </a:lnTo>
                  <a:lnTo>
                    <a:pt x="112946" y="27927"/>
                  </a:lnTo>
                  <a:lnTo>
                    <a:pt x="107708" y="19628"/>
                  </a:lnTo>
                  <a:lnTo>
                    <a:pt x="92530" y="7286"/>
                  </a:lnTo>
                  <a:lnTo>
                    <a:pt x="83569" y="2357"/>
                  </a:lnTo>
                  <a:lnTo>
                    <a:pt x="64254" y="0"/>
                  </a:lnTo>
                  <a:lnTo>
                    <a:pt x="23258" y="8019"/>
                  </a:lnTo>
                  <a:lnTo>
                    <a:pt x="15161" y="13374"/>
                  </a:lnTo>
                  <a:lnTo>
                    <a:pt x="3045" y="28683"/>
                  </a:lnTo>
                  <a:lnTo>
                    <a:pt x="0" y="47186"/>
                  </a:lnTo>
                  <a:lnTo>
                    <a:pt x="825" y="57033"/>
                  </a:lnTo>
                  <a:lnTo>
                    <a:pt x="7982" y="74213"/>
                  </a:lnTo>
                  <a:lnTo>
                    <a:pt x="13166" y="82070"/>
                  </a:lnTo>
                  <a:lnTo>
                    <a:pt x="21301" y="87308"/>
                  </a:lnTo>
                  <a:lnTo>
                    <a:pt x="42818" y="93128"/>
                  </a:lnTo>
                  <a:lnTo>
                    <a:pt x="64860" y="89476"/>
                  </a:lnTo>
                  <a:lnTo>
                    <a:pt x="93880" y="74265"/>
                  </a:lnTo>
                  <a:lnTo>
                    <a:pt x="102017" y="68067"/>
                  </a:lnTo>
                  <a:lnTo>
                    <a:pt x="109781" y="68614"/>
                  </a:lnTo>
                  <a:lnTo>
                    <a:pt x="117297" y="73658"/>
                  </a:lnTo>
                  <a:lnTo>
                    <a:pt x="130717" y="91741"/>
                  </a:lnTo>
                  <a:lnTo>
                    <a:pt x="163681" y="153035"/>
                  </a:lnTo>
                  <a:lnTo>
                    <a:pt x="184478" y="203413"/>
                  </a:lnTo>
                  <a:lnTo>
                    <a:pt x="185531" y="224279"/>
                  </a:lnTo>
                  <a:lnTo>
                    <a:pt x="184175" y="234756"/>
                  </a:lnTo>
                  <a:lnTo>
                    <a:pt x="178591" y="242911"/>
                  </a:lnTo>
                  <a:lnTo>
                    <a:pt x="159909" y="255092"/>
                  </a:lnTo>
                  <a:lnTo>
                    <a:pt x="123083" y="262937"/>
                  </a:lnTo>
                  <a:lnTo>
                    <a:pt x="68718" y="266757"/>
                  </a:lnTo>
                  <a:lnTo>
                    <a:pt x="22277" y="274445"/>
                  </a:lnTo>
                  <a:lnTo>
                    <a:pt x="2477" y="276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10901" y="1295005"/>
              <a:ext cx="105286" cy="154225"/>
            </a:xfrm>
            <a:custGeom>
              <a:avLst/>
              <a:gdLst/>
              <a:ahLst/>
              <a:cxnLst/>
              <a:rect l="0" t="0" r="0" b="0"/>
              <a:pathLst>
                <a:path w="105286" h="154225">
                  <a:moveTo>
                    <a:pt x="0" y="42114"/>
                  </a:moveTo>
                  <a:lnTo>
                    <a:pt x="3120" y="84805"/>
                  </a:lnTo>
                  <a:lnTo>
                    <a:pt x="19128" y="135776"/>
                  </a:lnTo>
                  <a:lnTo>
                    <a:pt x="31924" y="154224"/>
                  </a:lnTo>
                  <a:lnTo>
                    <a:pt x="27446" y="146923"/>
                  </a:lnTo>
                  <a:lnTo>
                    <a:pt x="16029" y="84725"/>
                  </a:lnTo>
                  <a:lnTo>
                    <a:pt x="12158" y="47200"/>
                  </a:lnTo>
                  <a:lnTo>
                    <a:pt x="15124" y="37316"/>
                  </a:lnTo>
                  <a:lnTo>
                    <a:pt x="20611" y="29557"/>
                  </a:lnTo>
                  <a:lnTo>
                    <a:pt x="27779" y="23214"/>
                  </a:lnTo>
                  <a:lnTo>
                    <a:pt x="48221" y="161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71810" y="1339449"/>
              <a:ext cx="176004" cy="134541"/>
            </a:xfrm>
            <a:custGeom>
              <a:avLst/>
              <a:gdLst/>
              <a:ahLst/>
              <a:cxnLst/>
              <a:rect l="0" t="0" r="0" b="0"/>
              <a:pathLst>
                <a:path w="176004" h="134541">
                  <a:moveTo>
                    <a:pt x="123360" y="29255"/>
                  </a:moveTo>
                  <a:lnTo>
                    <a:pt x="105380" y="13614"/>
                  </a:lnTo>
                  <a:lnTo>
                    <a:pt x="88463" y="5536"/>
                  </a:lnTo>
                  <a:lnTo>
                    <a:pt x="53619" y="0"/>
                  </a:lnTo>
                  <a:lnTo>
                    <a:pt x="33483" y="4945"/>
                  </a:lnTo>
                  <a:lnTo>
                    <a:pt x="24837" y="9539"/>
                  </a:lnTo>
                  <a:lnTo>
                    <a:pt x="12112" y="24002"/>
                  </a:lnTo>
                  <a:lnTo>
                    <a:pt x="3727" y="43298"/>
                  </a:lnTo>
                  <a:lnTo>
                    <a:pt x="0" y="67472"/>
                  </a:lnTo>
                  <a:lnTo>
                    <a:pt x="4583" y="90694"/>
                  </a:lnTo>
                  <a:lnTo>
                    <a:pt x="9080" y="101800"/>
                  </a:lnTo>
                  <a:lnTo>
                    <a:pt x="23436" y="117259"/>
                  </a:lnTo>
                  <a:lnTo>
                    <a:pt x="32178" y="123020"/>
                  </a:lnTo>
                  <a:lnTo>
                    <a:pt x="40345" y="123350"/>
                  </a:lnTo>
                  <a:lnTo>
                    <a:pt x="48130" y="120061"/>
                  </a:lnTo>
                  <a:lnTo>
                    <a:pt x="70264" y="98665"/>
                  </a:lnTo>
                  <a:lnTo>
                    <a:pt x="77435" y="89566"/>
                  </a:lnTo>
                  <a:lnTo>
                    <a:pt x="85401" y="66979"/>
                  </a:lnTo>
                  <a:lnTo>
                    <a:pt x="87526" y="54404"/>
                  </a:lnTo>
                  <a:lnTo>
                    <a:pt x="91282" y="49531"/>
                  </a:lnTo>
                  <a:lnTo>
                    <a:pt x="96126" y="49791"/>
                  </a:lnTo>
                  <a:lnTo>
                    <a:pt x="101694" y="53474"/>
                  </a:lnTo>
                  <a:lnTo>
                    <a:pt x="111001" y="66926"/>
                  </a:lnTo>
                  <a:lnTo>
                    <a:pt x="125938" y="91109"/>
                  </a:lnTo>
                  <a:lnTo>
                    <a:pt x="157625" y="125008"/>
                  </a:lnTo>
                  <a:lnTo>
                    <a:pt x="176003" y="134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89927" y="1368228"/>
              <a:ext cx="200043" cy="126819"/>
            </a:xfrm>
            <a:custGeom>
              <a:avLst/>
              <a:gdLst/>
              <a:ahLst/>
              <a:cxnLst/>
              <a:rect l="0" t="0" r="0" b="0"/>
              <a:pathLst>
                <a:path w="200043" h="126819">
                  <a:moveTo>
                    <a:pt x="0" y="32062"/>
                  </a:moveTo>
                  <a:lnTo>
                    <a:pt x="3120" y="74753"/>
                  </a:lnTo>
                  <a:lnTo>
                    <a:pt x="6066" y="88470"/>
                  </a:lnTo>
                  <a:lnTo>
                    <a:pt x="3476" y="82869"/>
                  </a:lnTo>
                  <a:lnTo>
                    <a:pt x="1857" y="36205"/>
                  </a:lnTo>
                  <a:lnTo>
                    <a:pt x="5894" y="12846"/>
                  </a:lnTo>
                  <a:lnTo>
                    <a:pt x="10949" y="7553"/>
                  </a:lnTo>
                  <a:lnTo>
                    <a:pt x="17828" y="6364"/>
                  </a:lnTo>
                  <a:lnTo>
                    <a:pt x="25923" y="7911"/>
                  </a:lnTo>
                  <a:lnTo>
                    <a:pt x="41157" y="18988"/>
                  </a:lnTo>
                  <a:lnTo>
                    <a:pt x="70001" y="54696"/>
                  </a:lnTo>
                  <a:lnTo>
                    <a:pt x="75913" y="57680"/>
                  </a:lnTo>
                  <a:lnTo>
                    <a:pt x="81025" y="56159"/>
                  </a:lnTo>
                  <a:lnTo>
                    <a:pt x="89823" y="45111"/>
                  </a:lnTo>
                  <a:lnTo>
                    <a:pt x="114196" y="5011"/>
                  </a:lnTo>
                  <a:lnTo>
                    <a:pt x="121754" y="1160"/>
                  </a:lnTo>
                  <a:lnTo>
                    <a:pt x="139511" y="0"/>
                  </a:lnTo>
                  <a:lnTo>
                    <a:pt x="147989" y="3668"/>
                  </a:lnTo>
                  <a:lnTo>
                    <a:pt x="163649" y="17103"/>
                  </a:lnTo>
                  <a:lnTo>
                    <a:pt x="172169" y="37891"/>
                  </a:lnTo>
                  <a:lnTo>
                    <a:pt x="186492" y="93444"/>
                  </a:lnTo>
                  <a:lnTo>
                    <a:pt x="200042" y="1268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63390" y="1316062"/>
              <a:ext cx="116886" cy="182236"/>
            </a:xfrm>
            <a:custGeom>
              <a:avLst/>
              <a:gdLst/>
              <a:ahLst/>
              <a:cxnLst/>
              <a:rect l="0" t="0" r="0" b="0"/>
              <a:pathLst>
                <a:path w="116886" h="182236">
                  <a:moveTo>
                    <a:pt x="52920" y="0"/>
                  </a:moveTo>
                  <a:lnTo>
                    <a:pt x="21638" y="9575"/>
                  </a:lnTo>
                  <a:lnTo>
                    <a:pt x="5482" y="20243"/>
                  </a:lnTo>
                  <a:lnTo>
                    <a:pt x="1408" y="28703"/>
                  </a:lnTo>
                  <a:lnTo>
                    <a:pt x="0" y="50581"/>
                  </a:lnTo>
                  <a:lnTo>
                    <a:pt x="6393" y="69664"/>
                  </a:lnTo>
                  <a:lnTo>
                    <a:pt x="11374" y="78028"/>
                  </a:lnTo>
                  <a:lnTo>
                    <a:pt x="26266" y="90441"/>
                  </a:lnTo>
                  <a:lnTo>
                    <a:pt x="84939" y="115434"/>
                  </a:lnTo>
                  <a:lnTo>
                    <a:pt x="95323" y="119070"/>
                  </a:lnTo>
                  <a:lnTo>
                    <a:pt x="109980" y="132469"/>
                  </a:lnTo>
                  <a:lnTo>
                    <a:pt x="115527" y="140955"/>
                  </a:lnTo>
                  <a:lnTo>
                    <a:pt x="116885" y="148952"/>
                  </a:lnTo>
                  <a:lnTo>
                    <a:pt x="115451" y="156623"/>
                  </a:lnTo>
                  <a:lnTo>
                    <a:pt x="112155" y="164077"/>
                  </a:lnTo>
                  <a:lnTo>
                    <a:pt x="99134" y="175478"/>
                  </a:lnTo>
                  <a:lnTo>
                    <a:pt x="90748" y="180156"/>
                  </a:lnTo>
                  <a:lnTo>
                    <a:pt x="68953" y="182235"/>
                  </a:lnTo>
                  <a:lnTo>
                    <a:pt x="33494" y="179947"/>
                  </a:lnTo>
                  <a:lnTo>
                    <a:pt x="27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26880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26880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07058" y="1063847"/>
            <a:ext cx="1178124" cy="462786"/>
            <a:chOff x="3507058" y="1063847"/>
            <a:chExt cx="1178124" cy="462786"/>
          </a:xfrm>
        </p:grpSpPr>
        <p:sp>
          <p:nvSpPr>
            <p:cNvPr id="27" name="Freeform 26"/>
            <p:cNvSpPr/>
            <p:nvPr/>
          </p:nvSpPr>
          <p:spPr>
            <a:xfrm>
              <a:off x="3507058" y="1063847"/>
              <a:ext cx="220031" cy="399286"/>
            </a:xfrm>
            <a:custGeom>
              <a:avLst/>
              <a:gdLst/>
              <a:ahLst/>
              <a:cxnLst/>
              <a:rect l="0" t="0" r="0" b="0"/>
              <a:pathLst>
                <a:path w="220031" h="399286">
                  <a:moveTo>
                    <a:pt x="41045" y="52173"/>
                  </a:moveTo>
                  <a:lnTo>
                    <a:pt x="32712" y="109437"/>
                  </a:lnTo>
                  <a:lnTo>
                    <a:pt x="31167" y="158828"/>
                  </a:lnTo>
                  <a:lnTo>
                    <a:pt x="30709" y="207387"/>
                  </a:lnTo>
                  <a:lnTo>
                    <a:pt x="24966" y="265717"/>
                  </a:lnTo>
                  <a:lnTo>
                    <a:pt x="19801" y="328365"/>
                  </a:lnTo>
                  <a:lnTo>
                    <a:pt x="11849" y="380081"/>
                  </a:lnTo>
                  <a:lnTo>
                    <a:pt x="11053" y="393611"/>
                  </a:lnTo>
                  <a:lnTo>
                    <a:pt x="9352" y="399121"/>
                  </a:lnTo>
                  <a:lnTo>
                    <a:pt x="7048" y="399285"/>
                  </a:lnTo>
                  <a:lnTo>
                    <a:pt x="4343" y="395885"/>
                  </a:lnTo>
                  <a:lnTo>
                    <a:pt x="0" y="356806"/>
                  </a:lnTo>
                  <a:lnTo>
                    <a:pt x="2262" y="304027"/>
                  </a:lnTo>
                  <a:lnTo>
                    <a:pt x="8038" y="248541"/>
                  </a:lnTo>
                  <a:lnTo>
                    <a:pt x="17584" y="192521"/>
                  </a:lnTo>
                  <a:lnTo>
                    <a:pt x="30735" y="136395"/>
                  </a:lnTo>
                  <a:lnTo>
                    <a:pt x="48093" y="74616"/>
                  </a:lnTo>
                  <a:lnTo>
                    <a:pt x="65616" y="20770"/>
                  </a:lnTo>
                  <a:lnTo>
                    <a:pt x="78871" y="5851"/>
                  </a:lnTo>
                  <a:lnTo>
                    <a:pt x="87320" y="235"/>
                  </a:lnTo>
                  <a:lnTo>
                    <a:pt x="94122" y="0"/>
                  </a:lnTo>
                  <a:lnTo>
                    <a:pt x="99826" y="3353"/>
                  </a:lnTo>
                  <a:lnTo>
                    <a:pt x="109284" y="16437"/>
                  </a:lnTo>
                  <a:lnTo>
                    <a:pt x="134115" y="69131"/>
                  </a:lnTo>
                  <a:lnTo>
                    <a:pt x="152323" y="124110"/>
                  </a:lnTo>
                  <a:lnTo>
                    <a:pt x="170304" y="186962"/>
                  </a:lnTo>
                  <a:lnTo>
                    <a:pt x="183069" y="230541"/>
                  </a:lnTo>
                  <a:lnTo>
                    <a:pt x="193091" y="273089"/>
                  </a:lnTo>
                  <a:lnTo>
                    <a:pt x="214576" y="332693"/>
                  </a:lnTo>
                  <a:lnTo>
                    <a:pt x="220030" y="357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69160" y="133711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95544" y="123183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622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95544" y="130553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79813" y="1094963"/>
              <a:ext cx="222156" cy="387424"/>
            </a:xfrm>
            <a:custGeom>
              <a:avLst/>
              <a:gdLst/>
              <a:ahLst/>
              <a:cxnLst/>
              <a:rect l="0" t="0" r="0" b="0"/>
              <a:pathLst>
                <a:path w="222156" h="387424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6" y="171672"/>
                  </a:lnTo>
                  <a:lnTo>
                    <a:pt x="10491" y="233692"/>
                  </a:lnTo>
                  <a:lnTo>
                    <a:pt x="10521" y="292173"/>
                  </a:lnTo>
                  <a:lnTo>
                    <a:pt x="9357" y="331195"/>
                  </a:lnTo>
                  <a:lnTo>
                    <a:pt x="7408" y="330761"/>
                  </a:lnTo>
                  <a:lnTo>
                    <a:pt x="4938" y="325793"/>
                  </a:lnTo>
                  <a:lnTo>
                    <a:pt x="5314" y="310913"/>
                  </a:lnTo>
                  <a:lnTo>
                    <a:pt x="10551" y="292602"/>
                  </a:lnTo>
                  <a:lnTo>
                    <a:pt x="39532" y="241867"/>
                  </a:lnTo>
                  <a:lnTo>
                    <a:pt x="56174" y="227209"/>
                  </a:lnTo>
                  <a:lnTo>
                    <a:pt x="65525" y="221663"/>
                  </a:lnTo>
                  <a:lnTo>
                    <a:pt x="106633" y="213857"/>
                  </a:lnTo>
                  <a:lnTo>
                    <a:pt x="144679" y="217133"/>
                  </a:lnTo>
                  <a:lnTo>
                    <a:pt x="164128" y="225575"/>
                  </a:lnTo>
                  <a:lnTo>
                    <a:pt x="195677" y="250059"/>
                  </a:lnTo>
                  <a:lnTo>
                    <a:pt x="217336" y="281672"/>
                  </a:lnTo>
                  <a:lnTo>
                    <a:pt x="222155" y="304172"/>
                  </a:lnTo>
                  <a:lnTo>
                    <a:pt x="215718" y="347213"/>
                  </a:lnTo>
                  <a:lnTo>
                    <a:pt x="203499" y="365277"/>
                  </a:lnTo>
                  <a:lnTo>
                    <a:pt x="195328" y="373369"/>
                  </a:lnTo>
                  <a:lnTo>
                    <a:pt x="170651" y="382361"/>
                  </a:lnTo>
                  <a:lnTo>
                    <a:pt x="123873" y="387423"/>
                  </a:lnTo>
                  <a:lnTo>
                    <a:pt x="92489" y="386268"/>
                  </a:lnTo>
                  <a:lnTo>
                    <a:pt x="57430" y="37363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85140" y="1105492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7" y="197099"/>
                  </a:lnTo>
                  <a:lnTo>
                    <a:pt x="18669" y="244403"/>
                  </a:lnTo>
                  <a:lnTo>
                    <a:pt x="20349" y="295464"/>
                  </a:lnTo>
                  <a:lnTo>
                    <a:pt x="20846" y="344518"/>
                  </a:lnTo>
                  <a:lnTo>
                    <a:pt x="15426" y="397426"/>
                  </a:lnTo>
                  <a:lnTo>
                    <a:pt x="12624" y="401821"/>
                  </a:lnTo>
                  <a:lnTo>
                    <a:pt x="9585" y="401241"/>
                  </a:lnTo>
                  <a:lnTo>
                    <a:pt x="6390" y="397346"/>
                  </a:lnTo>
                  <a:lnTo>
                    <a:pt x="1893" y="363917"/>
                  </a:lnTo>
                  <a:lnTo>
                    <a:pt x="8779" y="302558"/>
                  </a:lnTo>
                  <a:lnTo>
                    <a:pt x="24524" y="254217"/>
                  </a:lnTo>
                  <a:lnTo>
                    <a:pt x="30387" y="243177"/>
                  </a:lnTo>
                  <a:lnTo>
                    <a:pt x="49380" y="227792"/>
                  </a:lnTo>
                  <a:lnTo>
                    <a:pt x="60996" y="222051"/>
                  </a:lnTo>
                  <a:lnTo>
                    <a:pt x="86380" y="218792"/>
                  </a:lnTo>
                  <a:lnTo>
                    <a:pt x="135215" y="226232"/>
                  </a:lnTo>
                  <a:lnTo>
                    <a:pt x="154072" y="238588"/>
                  </a:lnTo>
                  <a:lnTo>
                    <a:pt x="177842" y="268394"/>
                  </a:lnTo>
                  <a:lnTo>
                    <a:pt x="190175" y="294761"/>
                  </a:lnTo>
                  <a:lnTo>
                    <a:pt x="198092" y="356228"/>
                  </a:lnTo>
                  <a:lnTo>
                    <a:pt x="199463" y="393328"/>
                  </a:lnTo>
                  <a:lnTo>
                    <a:pt x="20004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7440" y="2358383"/>
            <a:ext cx="3505991" cy="579068"/>
            <a:chOff x="347440" y="2358383"/>
            <a:chExt cx="3505991" cy="579068"/>
          </a:xfrm>
        </p:grpSpPr>
        <p:sp>
          <p:nvSpPr>
            <p:cNvPr id="34" name="Freeform 33"/>
            <p:cNvSpPr/>
            <p:nvPr/>
          </p:nvSpPr>
          <p:spPr>
            <a:xfrm>
              <a:off x="497274" y="2421554"/>
              <a:ext cx="18623" cy="273742"/>
            </a:xfrm>
            <a:custGeom>
              <a:avLst/>
              <a:gdLst/>
              <a:ahLst/>
              <a:cxnLst/>
              <a:rect l="0" t="0" r="0" b="0"/>
              <a:pathLst>
                <a:path w="18623" h="273742">
                  <a:moveTo>
                    <a:pt x="18622" y="0"/>
                  </a:moveTo>
                  <a:lnTo>
                    <a:pt x="1833" y="63450"/>
                  </a:lnTo>
                  <a:lnTo>
                    <a:pt x="0" y="110957"/>
                  </a:lnTo>
                  <a:lnTo>
                    <a:pt x="5175" y="160908"/>
                  </a:lnTo>
                  <a:lnTo>
                    <a:pt x="10637" y="217181"/>
                  </a:lnTo>
                  <a:lnTo>
                    <a:pt x="1862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7440" y="2411026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9038" y="19786"/>
                  </a:lnTo>
                  <a:lnTo>
                    <a:pt x="261193" y="31209"/>
                  </a:lnTo>
                  <a:lnTo>
                    <a:pt x="209971" y="38882"/>
                  </a:lnTo>
                  <a:lnTo>
                    <a:pt x="154631" y="41156"/>
                  </a:lnTo>
                  <a:lnTo>
                    <a:pt x="103138" y="44949"/>
                  </a:lnTo>
                  <a:lnTo>
                    <a:pt x="48709" y="567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7574" y="2547896"/>
              <a:ext cx="140478" cy="139728"/>
            </a:xfrm>
            <a:custGeom>
              <a:avLst/>
              <a:gdLst/>
              <a:ahLst/>
              <a:cxnLst/>
              <a:rect l="0" t="0" r="0" b="0"/>
              <a:pathLst>
                <a:path w="140478" h="139728">
                  <a:moveTo>
                    <a:pt x="14135" y="42114"/>
                  </a:moveTo>
                  <a:lnTo>
                    <a:pt x="32094" y="104394"/>
                  </a:lnTo>
                  <a:lnTo>
                    <a:pt x="38884" y="131015"/>
                  </a:lnTo>
                  <a:lnTo>
                    <a:pt x="38824" y="137646"/>
                  </a:lnTo>
                  <a:lnTo>
                    <a:pt x="36443" y="139727"/>
                  </a:lnTo>
                  <a:lnTo>
                    <a:pt x="32517" y="138775"/>
                  </a:lnTo>
                  <a:lnTo>
                    <a:pt x="15812" y="126256"/>
                  </a:lnTo>
                  <a:lnTo>
                    <a:pt x="1634" y="102140"/>
                  </a:lnTo>
                  <a:lnTo>
                    <a:pt x="0" y="82830"/>
                  </a:lnTo>
                  <a:lnTo>
                    <a:pt x="8484" y="41838"/>
                  </a:lnTo>
                  <a:lnTo>
                    <a:pt x="13877" y="33741"/>
                  </a:lnTo>
                  <a:lnTo>
                    <a:pt x="29228" y="21625"/>
                  </a:lnTo>
                  <a:lnTo>
                    <a:pt x="83321" y="11551"/>
                  </a:lnTo>
                  <a:lnTo>
                    <a:pt x="1404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1751" y="259001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4145"/>
                  </a:lnTo>
                  <a:lnTo>
                    <a:pt x="3119" y="8896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79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2916" y="2599437"/>
              <a:ext cx="173105" cy="118607"/>
            </a:xfrm>
            <a:custGeom>
              <a:avLst/>
              <a:gdLst/>
              <a:ahLst/>
              <a:cxnLst/>
              <a:rect l="0" t="0" r="0" b="0"/>
              <a:pathLst>
                <a:path w="173105" h="118607">
                  <a:moveTo>
                    <a:pt x="78348" y="64272"/>
                  </a:moveTo>
                  <a:lnTo>
                    <a:pt x="83937" y="47505"/>
                  </a:lnTo>
                  <a:lnTo>
                    <a:pt x="83562" y="29914"/>
                  </a:lnTo>
                  <a:lnTo>
                    <a:pt x="81824" y="20310"/>
                  </a:lnTo>
                  <a:lnTo>
                    <a:pt x="77156" y="12737"/>
                  </a:lnTo>
                  <a:lnTo>
                    <a:pt x="62610" y="1204"/>
                  </a:lnTo>
                  <a:lnTo>
                    <a:pt x="53818" y="0"/>
                  </a:lnTo>
                  <a:lnTo>
                    <a:pt x="34690" y="4901"/>
                  </a:lnTo>
                  <a:lnTo>
                    <a:pt x="20730" y="17998"/>
                  </a:lnTo>
                  <a:lnTo>
                    <a:pt x="15369" y="26404"/>
                  </a:lnTo>
                  <a:lnTo>
                    <a:pt x="2941" y="83693"/>
                  </a:lnTo>
                  <a:lnTo>
                    <a:pt x="0" y="94767"/>
                  </a:lnTo>
                  <a:lnTo>
                    <a:pt x="1550" y="103320"/>
                  </a:lnTo>
                  <a:lnTo>
                    <a:pt x="6092" y="110191"/>
                  </a:lnTo>
                  <a:lnTo>
                    <a:pt x="12630" y="115942"/>
                  </a:lnTo>
                  <a:lnTo>
                    <a:pt x="20498" y="118606"/>
                  </a:lnTo>
                  <a:lnTo>
                    <a:pt x="38599" y="118446"/>
                  </a:lnTo>
                  <a:lnTo>
                    <a:pt x="55222" y="111356"/>
                  </a:lnTo>
                  <a:lnTo>
                    <a:pt x="62931" y="106190"/>
                  </a:lnTo>
                  <a:lnTo>
                    <a:pt x="74615" y="91091"/>
                  </a:lnTo>
                  <a:lnTo>
                    <a:pt x="79369" y="82152"/>
                  </a:lnTo>
                  <a:lnTo>
                    <a:pt x="84878" y="78532"/>
                  </a:lnTo>
                  <a:lnTo>
                    <a:pt x="90890" y="78458"/>
                  </a:lnTo>
                  <a:lnTo>
                    <a:pt x="97238" y="80749"/>
                  </a:lnTo>
                  <a:lnTo>
                    <a:pt x="107410" y="92652"/>
                  </a:lnTo>
                  <a:lnTo>
                    <a:pt x="111761" y="100740"/>
                  </a:lnTo>
                  <a:lnTo>
                    <a:pt x="119341" y="104962"/>
                  </a:lnTo>
                  <a:lnTo>
                    <a:pt x="173104" y="106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58134" y="2619012"/>
              <a:ext cx="126343" cy="86812"/>
            </a:xfrm>
            <a:custGeom>
              <a:avLst/>
              <a:gdLst/>
              <a:ahLst/>
              <a:cxnLst/>
              <a:rect l="0" t="0" r="0" b="0"/>
              <a:pathLst>
                <a:path w="126343" h="86812">
                  <a:moveTo>
                    <a:pt x="0" y="23641"/>
                  </a:moveTo>
                  <a:lnTo>
                    <a:pt x="3120" y="66332"/>
                  </a:lnTo>
                  <a:lnTo>
                    <a:pt x="6066" y="80049"/>
                  </a:lnTo>
                  <a:lnTo>
                    <a:pt x="3476" y="74447"/>
                  </a:lnTo>
                  <a:lnTo>
                    <a:pt x="6619" y="51562"/>
                  </a:lnTo>
                  <a:lnTo>
                    <a:pt x="14960" y="22555"/>
                  </a:lnTo>
                  <a:lnTo>
                    <a:pt x="20502" y="14728"/>
                  </a:lnTo>
                  <a:lnTo>
                    <a:pt x="36018" y="2912"/>
                  </a:lnTo>
                  <a:lnTo>
                    <a:pt x="54613" y="0"/>
                  </a:lnTo>
                  <a:lnTo>
                    <a:pt x="64485" y="861"/>
                  </a:lnTo>
                  <a:lnTo>
                    <a:pt x="81692" y="8057"/>
                  </a:lnTo>
                  <a:lnTo>
                    <a:pt x="89557" y="13252"/>
                  </a:lnTo>
                  <a:lnTo>
                    <a:pt x="101414" y="28382"/>
                  </a:lnTo>
                  <a:lnTo>
                    <a:pt x="126342" y="86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7647" y="2608455"/>
              <a:ext cx="153704" cy="328996"/>
            </a:xfrm>
            <a:custGeom>
              <a:avLst/>
              <a:gdLst/>
              <a:ahLst/>
              <a:cxnLst/>
              <a:rect l="0" t="0" r="0" b="0"/>
              <a:pathLst>
                <a:path w="153704" h="328996">
                  <a:moveTo>
                    <a:pt x="115814" y="44726"/>
                  </a:moveTo>
                  <a:lnTo>
                    <a:pt x="110225" y="22369"/>
                  </a:lnTo>
                  <a:lnTo>
                    <a:pt x="105069" y="14613"/>
                  </a:lnTo>
                  <a:lnTo>
                    <a:pt x="89981" y="2877"/>
                  </a:lnTo>
                  <a:lnTo>
                    <a:pt x="71577" y="0"/>
                  </a:lnTo>
                  <a:lnTo>
                    <a:pt x="61756" y="871"/>
                  </a:lnTo>
                  <a:lnTo>
                    <a:pt x="44605" y="8077"/>
                  </a:lnTo>
                  <a:lnTo>
                    <a:pt x="36756" y="13274"/>
                  </a:lnTo>
                  <a:lnTo>
                    <a:pt x="24915" y="28408"/>
                  </a:lnTo>
                  <a:lnTo>
                    <a:pt x="7781" y="72308"/>
                  </a:lnTo>
                  <a:lnTo>
                    <a:pt x="6578" y="95589"/>
                  </a:lnTo>
                  <a:lnTo>
                    <a:pt x="7895" y="106711"/>
                  </a:lnTo>
                  <a:lnTo>
                    <a:pt x="12282" y="115295"/>
                  </a:lnTo>
                  <a:lnTo>
                    <a:pt x="26516" y="127952"/>
                  </a:lnTo>
                  <a:lnTo>
                    <a:pt x="35225" y="130626"/>
                  </a:lnTo>
                  <a:lnTo>
                    <a:pt x="54260" y="130477"/>
                  </a:lnTo>
                  <a:lnTo>
                    <a:pt x="61910" y="126460"/>
                  </a:lnTo>
                  <a:lnTo>
                    <a:pt x="92237" y="90714"/>
                  </a:lnTo>
                  <a:lnTo>
                    <a:pt x="97756" y="89423"/>
                  </a:lnTo>
                  <a:lnTo>
                    <a:pt x="102606" y="92071"/>
                  </a:lnTo>
                  <a:lnTo>
                    <a:pt x="107008" y="97347"/>
                  </a:lnTo>
                  <a:lnTo>
                    <a:pt x="129227" y="152319"/>
                  </a:lnTo>
                  <a:lnTo>
                    <a:pt x="149399" y="206619"/>
                  </a:lnTo>
                  <a:lnTo>
                    <a:pt x="151018" y="231322"/>
                  </a:lnTo>
                  <a:lnTo>
                    <a:pt x="150177" y="254000"/>
                  </a:lnTo>
                  <a:lnTo>
                    <a:pt x="153703" y="275777"/>
                  </a:lnTo>
                  <a:lnTo>
                    <a:pt x="151602" y="284158"/>
                  </a:lnTo>
                  <a:lnTo>
                    <a:pt x="146692" y="290915"/>
                  </a:lnTo>
                  <a:lnTo>
                    <a:pt x="131877" y="301542"/>
                  </a:lnTo>
                  <a:lnTo>
                    <a:pt x="113594" y="310165"/>
                  </a:lnTo>
                  <a:lnTo>
                    <a:pt x="57620" y="317997"/>
                  </a:lnTo>
                  <a:lnTo>
                    <a:pt x="0" y="328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4214" y="2432082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20153" y="191228"/>
                  </a:lnTo>
                  <a:lnTo>
                    <a:pt x="24193" y="247650"/>
                  </a:lnTo>
                  <a:lnTo>
                    <a:pt x="20200" y="280439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42445" y="2573364"/>
              <a:ext cx="158597" cy="174574"/>
            </a:xfrm>
            <a:custGeom>
              <a:avLst/>
              <a:gdLst/>
              <a:ahLst/>
              <a:cxnLst/>
              <a:rect l="0" t="0" r="0" b="0"/>
              <a:pathLst>
                <a:path w="158597" h="174574">
                  <a:moveTo>
                    <a:pt x="0" y="111402"/>
                  </a:moveTo>
                  <a:lnTo>
                    <a:pt x="17981" y="95761"/>
                  </a:lnTo>
                  <a:lnTo>
                    <a:pt x="69742" y="76558"/>
                  </a:lnTo>
                  <a:lnTo>
                    <a:pt x="125821" y="58793"/>
                  </a:lnTo>
                  <a:lnTo>
                    <a:pt x="136523" y="55273"/>
                  </a:lnTo>
                  <a:lnTo>
                    <a:pt x="151534" y="42002"/>
                  </a:lnTo>
                  <a:lnTo>
                    <a:pt x="157175" y="33550"/>
                  </a:lnTo>
                  <a:lnTo>
                    <a:pt x="158596" y="25576"/>
                  </a:lnTo>
                  <a:lnTo>
                    <a:pt x="157203" y="17920"/>
                  </a:lnTo>
                  <a:lnTo>
                    <a:pt x="153935" y="10476"/>
                  </a:lnTo>
                  <a:lnTo>
                    <a:pt x="147077" y="5514"/>
                  </a:lnTo>
                  <a:lnTo>
                    <a:pt x="126979" y="0"/>
                  </a:lnTo>
                  <a:lnTo>
                    <a:pt x="94945" y="2485"/>
                  </a:lnTo>
                  <a:lnTo>
                    <a:pt x="76903" y="13862"/>
                  </a:lnTo>
                  <a:lnTo>
                    <a:pt x="62255" y="30616"/>
                  </a:lnTo>
                  <a:lnTo>
                    <a:pt x="39408" y="80270"/>
                  </a:lnTo>
                  <a:lnTo>
                    <a:pt x="38182" y="101075"/>
                  </a:lnTo>
                  <a:lnTo>
                    <a:pt x="42706" y="120851"/>
                  </a:lnTo>
                  <a:lnTo>
                    <a:pt x="64675" y="152610"/>
                  </a:lnTo>
                  <a:lnTo>
                    <a:pt x="71192" y="159931"/>
                  </a:lnTo>
                  <a:lnTo>
                    <a:pt x="90913" y="168066"/>
                  </a:lnTo>
                  <a:lnTo>
                    <a:pt x="125203" y="172645"/>
                  </a:lnTo>
                  <a:lnTo>
                    <a:pt x="157928" y="17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6186" y="2590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37243" y="270582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69074" y="2411699"/>
              <a:ext cx="199921" cy="294125"/>
            </a:xfrm>
            <a:custGeom>
              <a:avLst/>
              <a:gdLst/>
              <a:ahLst/>
              <a:cxnLst/>
              <a:rect l="0" t="0" r="0" b="0"/>
              <a:pathLst>
                <a:path w="199921" h="294125">
                  <a:moveTo>
                    <a:pt x="20936" y="41440"/>
                  </a:moveTo>
                  <a:lnTo>
                    <a:pt x="6282" y="90992"/>
                  </a:lnTo>
                  <a:lnTo>
                    <a:pt x="8379" y="152397"/>
                  </a:lnTo>
                  <a:lnTo>
                    <a:pt x="8637" y="202348"/>
                  </a:lnTo>
                  <a:lnTo>
                    <a:pt x="1955" y="261741"/>
                  </a:lnTo>
                  <a:lnTo>
                    <a:pt x="802" y="280902"/>
                  </a:lnTo>
                  <a:lnTo>
                    <a:pt x="0" y="243524"/>
                  </a:lnTo>
                  <a:lnTo>
                    <a:pt x="7138" y="190196"/>
                  </a:lnTo>
                  <a:lnTo>
                    <a:pt x="12881" y="127670"/>
                  </a:lnTo>
                  <a:lnTo>
                    <a:pt x="24934" y="69912"/>
                  </a:lnTo>
                  <a:lnTo>
                    <a:pt x="33684" y="16952"/>
                  </a:lnTo>
                  <a:lnTo>
                    <a:pt x="47659" y="2091"/>
                  </a:lnTo>
                  <a:lnTo>
                    <a:pt x="56299" y="0"/>
                  </a:lnTo>
                  <a:lnTo>
                    <a:pt x="75257" y="3915"/>
                  </a:lnTo>
                  <a:lnTo>
                    <a:pt x="82886" y="9404"/>
                  </a:lnTo>
                  <a:lnTo>
                    <a:pt x="106656" y="46551"/>
                  </a:lnTo>
                  <a:lnTo>
                    <a:pt x="133535" y="104191"/>
                  </a:lnTo>
                  <a:lnTo>
                    <a:pt x="152969" y="162327"/>
                  </a:lnTo>
                  <a:lnTo>
                    <a:pt x="171669" y="225296"/>
                  </a:lnTo>
                  <a:lnTo>
                    <a:pt x="189369" y="276612"/>
                  </a:lnTo>
                  <a:lnTo>
                    <a:pt x="199920" y="294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90010" y="261106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77411" y="2195"/>
                  </a:lnTo>
                  <a:lnTo>
                    <a:pt x="3580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16393" y="252683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26922" y="260053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05125" y="2358383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2947" y="42692"/>
                  </a:lnTo>
                  <a:lnTo>
                    <a:pt x="0" y="63428"/>
                  </a:lnTo>
                  <a:lnTo>
                    <a:pt x="4919" y="93663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69077" y="256895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4778" y="5589"/>
                  </a:lnTo>
                  <a:lnTo>
                    <a:pt x="191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94831" y="2630155"/>
              <a:ext cx="195346" cy="183926"/>
            </a:xfrm>
            <a:custGeom>
              <a:avLst/>
              <a:gdLst/>
              <a:ahLst/>
              <a:cxnLst/>
              <a:rect l="0" t="0" r="0" b="0"/>
              <a:pathLst>
                <a:path w="195346" h="183926">
                  <a:moveTo>
                    <a:pt x="5832" y="33554"/>
                  </a:moveTo>
                  <a:lnTo>
                    <a:pt x="11421" y="16787"/>
                  </a:lnTo>
                  <a:lnTo>
                    <a:pt x="23524" y="5435"/>
                  </a:lnTo>
                  <a:lnTo>
                    <a:pt x="31664" y="770"/>
                  </a:lnTo>
                  <a:lnTo>
                    <a:pt x="40601" y="0"/>
                  </a:lnTo>
                  <a:lnTo>
                    <a:pt x="59889" y="5383"/>
                  </a:lnTo>
                  <a:lnTo>
                    <a:pt x="77041" y="18694"/>
                  </a:lnTo>
                  <a:lnTo>
                    <a:pt x="84890" y="27157"/>
                  </a:lnTo>
                  <a:lnTo>
                    <a:pt x="93611" y="49039"/>
                  </a:lnTo>
                  <a:lnTo>
                    <a:pt x="105735" y="106520"/>
                  </a:lnTo>
                  <a:lnTo>
                    <a:pt x="103656" y="127985"/>
                  </a:lnTo>
                  <a:lnTo>
                    <a:pt x="95713" y="146104"/>
                  </a:lnTo>
                  <a:lnTo>
                    <a:pt x="90319" y="154211"/>
                  </a:lnTo>
                  <a:lnTo>
                    <a:pt x="74967" y="166338"/>
                  </a:lnTo>
                  <a:lnTo>
                    <a:pt x="36516" y="183656"/>
                  </a:lnTo>
                  <a:lnTo>
                    <a:pt x="27457" y="183925"/>
                  </a:lnTo>
                  <a:lnTo>
                    <a:pt x="11154" y="177985"/>
                  </a:lnTo>
                  <a:lnTo>
                    <a:pt x="5870" y="170785"/>
                  </a:lnTo>
                  <a:lnTo>
                    <a:pt x="0" y="150308"/>
                  </a:lnTo>
                  <a:lnTo>
                    <a:pt x="774" y="140636"/>
                  </a:lnTo>
                  <a:lnTo>
                    <a:pt x="7873" y="123650"/>
                  </a:lnTo>
                  <a:lnTo>
                    <a:pt x="15382" y="118185"/>
                  </a:lnTo>
                  <a:lnTo>
                    <a:pt x="36202" y="112112"/>
                  </a:lnTo>
                  <a:lnTo>
                    <a:pt x="68643" y="114283"/>
                  </a:lnTo>
                  <a:lnTo>
                    <a:pt x="119451" y="124327"/>
                  </a:lnTo>
                  <a:lnTo>
                    <a:pt x="168309" y="127524"/>
                  </a:lnTo>
                  <a:lnTo>
                    <a:pt x="195345" y="128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42818" y="2484725"/>
              <a:ext cx="185141" cy="312697"/>
            </a:xfrm>
            <a:custGeom>
              <a:avLst/>
              <a:gdLst/>
              <a:ahLst/>
              <a:cxnLst/>
              <a:rect l="0" t="0" r="0" b="0"/>
              <a:pathLst>
                <a:path w="185141" h="312697">
                  <a:moveTo>
                    <a:pt x="0" y="0"/>
                  </a:moveTo>
                  <a:lnTo>
                    <a:pt x="8334" y="57264"/>
                  </a:lnTo>
                  <a:lnTo>
                    <a:pt x="10095" y="118156"/>
                  </a:lnTo>
                  <a:lnTo>
                    <a:pt x="17679" y="176414"/>
                  </a:lnTo>
                  <a:lnTo>
                    <a:pt x="20056" y="224756"/>
                  </a:lnTo>
                  <a:lnTo>
                    <a:pt x="19591" y="261047"/>
                  </a:lnTo>
                  <a:lnTo>
                    <a:pt x="17740" y="261769"/>
                  </a:lnTo>
                  <a:lnTo>
                    <a:pt x="15336" y="258740"/>
                  </a:lnTo>
                  <a:lnTo>
                    <a:pt x="15785" y="242898"/>
                  </a:lnTo>
                  <a:lnTo>
                    <a:pt x="21054" y="222598"/>
                  </a:lnTo>
                  <a:lnTo>
                    <a:pt x="31194" y="205777"/>
                  </a:lnTo>
                  <a:lnTo>
                    <a:pt x="46620" y="193622"/>
                  </a:lnTo>
                  <a:lnTo>
                    <a:pt x="66343" y="185490"/>
                  </a:lnTo>
                  <a:lnTo>
                    <a:pt x="102586" y="182082"/>
                  </a:lnTo>
                  <a:lnTo>
                    <a:pt x="125142" y="185430"/>
                  </a:lnTo>
                  <a:lnTo>
                    <a:pt x="143746" y="193938"/>
                  </a:lnTo>
                  <a:lnTo>
                    <a:pt x="159814" y="206687"/>
                  </a:lnTo>
                  <a:lnTo>
                    <a:pt x="174754" y="224052"/>
                  </a:lnTo>
                  <a:lnTo>
                    <a:pt x="182953" y="246588"/>
                  </a:lnTo>
                  <a:lnTo>
                    <a:pt x="185140" y="259148"/>
                  </a:lnTo>
                  <a:lnTo>
                    <a:pt x="181330" y="279344"/>
                  </a:lnTo>
                  <a:lnTo>
                    <a:pt x="177039" y="288005"/>
                  </a:lnTo>
                  <a:lnTo>
                    <a:pt x="162912" y="300747"/>
                  </a:lnTo>
                  <a:lnTo>
                    <a:pt x="143765" y="309140"/>
                  </a:lnTo>
                  <a:lnTo>
                    <a:pt x="107848" y="312696"/>
                  </a:lnTo>
                  <a:lnTo>
                    <a:pt x="85367" y="309381"/>
                  </a:lnTo>
                  <a:lnTo>
                    <a:pt x="69917" y="300890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78908" y="2516310"/>
              <a:ext cx="174523" cy="305328"/>
            </a:xfrm>
            <a:custGeom>
              <a:avLst/>
              <a:gdLst/>
              <a:ahLst/>
              <a:cxnLst/>
              <a:rect l="0" t="0" r="0" b="0"/>
              <a:pathLst>
                <a:path w="174523" h="305328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6281"/>
                  </a:lnTo>
                  <a:lnTo>
                    <a:pt x="6006" y="216571"/>
                  </a:lnTo>
                  <a:lnTo>
                    <a:pt x="9173" y="270421"/>
                  </a:lnTo>
                  <a:lnTo>
                    <a:pt x="12126" y="285134"/>
                  </a:lnTo>
                  <a:lnTo>
                    <a:pt x="9539" y="276075"/>
                  </a:lnTo>
                  <a:lnTo>
                    <a:pt x="13849" y="256451"/>
                  </a:lnTo>
                  <a:lnTo>
                    <a:pt x="29429" y="225335"/>
                  </a:lnTo>
                  <a:lnTo>
                    <a:pt x="51982" y="201297"/>
                  </a:lnTo>
                  <a:lnTo>
                    <a:pt x="61243" y="193860"/>
                  </a:lnTo>
                  <a:lnTo>
                    <a:pt x="70927" y="190071"/>
                  </a:lnTo>
                  <a:lnTo>
                    <a:pt x="91045" y="188982"/>
                  </a:lnTo>
                  <a:lnTo>
                    <a:pt x="122102" y="200534"/>
                  </a:lnTo>
                  <a:lnTo>
                    <a:pt x="136796" y="215469"/>
                  </a:lnTo>
                  <a:lnTo>
                    <a:pt x="165741" y="263858"/>
                  </a:lnTo>
                  <a:lnTo>
                    <a:pt x="17452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6424" y="2790051"/>
              <a:ext cx="1316064" cy="87609"/>
            </a:xfrm>
            <a:custGeom>
              <a:avLst/>
              <a:gdLst/>
              <a:ahLst/>
              <a:cxnLst/>
              <a:rect l="0" t="0" r="0" b="0"/>
              <a:pathLst>
                <a:path w="1316064" h="87609">
                  <a:moveTo>
                    <a:pt x="1316063" y="0"/>
                  </a:moveTo>
                  <a:lnTo>
                    <a:pt x="1258497" y="56396"/>
                  </a:lnTo>
                  <a:lnTo>
                    <a:pt x="1220334" y="81157"/>
                  </a:lnTo>
                  <a:lnTo>
                    <a:pt x="1210129" y="85690"/>
                  </a:lnTo>
                  <a:lnTo>
                    <a:pt x="1189433" y="87608"/>
                  </a:lnTo>
                  <a:lnTo>
                    <a:pt x="1141960" y="79307"/>
                  </a:lnTo>
                  <a:lnTo>
                    <a:pt x="1081959" y="57772"/>
                  </a:lnTo>
                  <a:lnTo>
                    <a:pt x="1055259" y="57262"/>
                  </a:lnTo>
                  <a:lnTo>
                    <a:pt x="1003110" y="72879"/>
                  </a:lnTo>
                  <a:lnTo>
                    <a:pt x="966362" y="80866"/>
                  </a:lnTo>
                  <a:lnTo>
                    <a:pt x="928958" y="80112"/>
                  </a:lnTo>
                  <a:lnTo>
                    <a:pt x="906540" y="74210"/>
                  </a:lnTo>
                  <a:lnTo>
                    <a:pt x="852952" y="50356"/>
                  </a:lnTo>
                  <a:lnTo>
                    <a:pt x="815677" y="44556"/>
                  </a:lnTo>
                  <a:lnTo>
                    <a:pt x="791852" y="49439"/>
                  </a:lnTo>
                  <a:lnTo>
                    <a:pt x="747961" y="66048"/>
                  </a:lnTo>
                  <a:lnTo>
                    <a:pt x="726661" y="67180"/>
                  </a:lnTo>
                  <a:lnTo>
                    <a:pt x="663313" y="52070"/>
                  </a:lnTo>
                  <a:lnTo>
                    <a:pt x="603420" y="37360"/>
                  </a:lnTo>
                  <a:lnTo>
                    <a:pt x="558662" y="43948"/>
                  </a:lnTo>
                  <a:lnTo>
                    <a:pt x="537243" y="47609"/>
                  </a:lnTo>
                  <a:lnTo>
                    <a:pt x="478760" y="37480"/>
                  </a:lnTo>
                  <a:lnTo>
                    <a:pt x="425416" y="26684"/>
                  </a:lnTo>
                  <a:lnTo>
                    <a:pt x="369061" y="36298"/>
                  </a:lnTo>
                  <a:lnTo>
                    <a:pt x="312810" y="49682"/>
                  </a:lnTo>
                  <a:lnTo>
                    <a:pt x="275959" y="48646"/>
                  </a:lnTo>
                  <a:lnTo>
                    <a:pt x="220221" y="35739"/>
                  </a:lnTo>
                  <a:lnTo>
                    <a:pt x="182364" y="33986"/>
                  </a:lnTo>
                  <a:lnTo>
                    <a:pt x="131299" y="40162"/>
                  </a:lnTo>
                  <a:lnTo>
                    <a:pt x="71170" y="36140"/>
                  </a:lnTo>
                  <a:lnTo>
                    <a:pt x="12608" y="321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326383" y="1526632"/>
            <a:ext cx="2295213" cy="90912"/>
          </a:xfrm>
          <a:custGeom>
            <a:avLst/>
            <a:gdLst/>
            <a:ahLst/>
            <a:cxnLst/>
            <a:rect l="0" t="0" r="0" b="0"/>
            <a:pathLst>
              <a:path w="2295213" h="90912">
                <a:moveTo>
                  <a:pt x="2295212" y="0"/>
                </a:moveTo>
                <a:lnTo>
                  <a:pt x="2279571" y="17980"/>
                </a:lnTo>
                <a:lnTo>
                  <a:pt x="2254779" y="58563"/>
                </a:lnTo>
                <a:lnTo>
                  <a:pt x="2246030" y="62438"/>
                </a:lnTo>
                <a:lnTo>
                  <a:pt x="2223831" y="63625"/>
                </a:lnTo>
                <a:lnTo>
                  <a:pt x="2169176" y="49683"/>
                </a:lnTo>
                <a:lnTo>
                  <a:pt x="2147949" y="53667"/>
                </a:lnTo>
                <a:lnTo>
                  <a:pt x="2117438" y="69063"/>
                </a:lnTo>
                <a:lnTo>
                  <a:pt x="2090720" y="86104"/>
                </a:lnTo>
                <a:lnTo>
                  <a:pt x="2067067" y="90911"/>
                </a:lnTo>
                <a:lnTo>
                  <a:pt x="2033032" y="88028"/>
                </a:lnTo>
                <a:lnTo>
                  <a:pt x="1979493" y="64942"/>
                </a:lnTo>
                <a:lnTo>
                  <a:pt x="1937270" y="49483"/>
                </a:lnTo>
                <a:lnTo>
                  <a:pt x="1916198" y="51628"/>
                </a:lnTo>
                <a:lnTo>
                  <a:pt x="1896305" y="60380"/>
                </a:lnTo>
                <a:lnTo>
                  <a:pt x="1869612" y="76122"/>
                </a:lnTo>
                <a:lnTo>
                  <a:pt x="1806342" y="83160"/>
                </a:lnTo>
                <a:lnTo>
                  <a:pt x="1752203" y="68376"/>
                </a:lnTo>
                <a:lnTo>
                  <a:pt x="1716300" y="58994"/>
                </a:lnTo>
                <a:lnTo>
                  <a:pt x="1665959" y="65119"/>
                </a:lnTo>
                <a:lnTo>
                  <a:pt x="1616285" y="77593"/>
                </a:lnTo>
                <a:lnTo>
                  <a:pt x="1555346" y="81747"/>
                </a:lnTo>
                <a:lnTo>
                  <a:pt x="1518372" y="74264"/>
                </a:lnTo>
                <a:lnTo>
                  <a:pt x="1463760" y="50363"/>
                </a:lnTo>
                <a:lnTo>
                  <a:pt x="1420786" y="44558"/>
                </a:lnTo>
                <a:lnTo>
                  <a:pt x="1376597" y="48427"/>
                </a:lnTo>
                <a:lnTo>
                  <a:pt x="1313982" y="68753"/>
                </a:lnTo>
                <a:lnTo>
                  <a:pt x="1288232" y="70331"/>
                </a:lnTo>
                <a:lnTo>
                  <a:pt x="1226739" y="58756"/>
                </a:lnTo>
                <a:lnTo>
                  <a:pt x="1164624" y="46614"/>
                </a:lnTo>
                <a:lnTo>
                  <a:pt x="1109200" y="46122"/>
                </a:lnTo>
                <a:lnTo>
                  <a:pt x="1053338" y="60189"/>
                </a:lnTo>
                <a:lnTo>
                  <a:pt x="1020239" y="68006"/>
                </a:lnTo>
                <a:lnTo>
                  <a:pt x="967726" y="64472"/>
                </a:lnTo>
                <a:lnTo>
                  <a:pt x="941317" y="61410"/>
                </a:lnTo>
                <a:lnTo>
                  <a:pt x="879368" y="39528"/>
                </a:lnTo>
                <a:lnTo>
                  <a:pt x="817197" y="34324"/>
                </a:lnTo>
                <a:lnTo>
                  <a:pt x="758643" y="43348"/>
                </a:lnTo>
                <a:lnTo>
                  <a:pt x="707606" y="56395"/>
                </a:lnTo>
                <a:lnTo>
                  <a:pt x="649258" y="60663"/>
                </a:lnTo>
                <a:lnTo>
                  <a:pt x="590520" y="48340"/>
                </a:lnTo>
                <a:lnTo>
                  <a:pt x="527716" y="34600"/>
                </a:lnTo>
                <a:lnTo>
                  <a:pt x="480404" y="35598"/>
                </a:lnTo>
                <a:lnTo>
                  <a:pt x="456838" y="41558"/>
                </a:lnTo>
                <a:lnTo>
                  <a:pt x="409535" y="65452"/>
                </a:lnTo>
                <a:lnTo>
                  <a:pt x="367529" y="71255"/>
                </a:lnTo>
                <a:lnTo>
                  <a:pt x="323627" y="67386"/>
                </a:lnTo>
                <a:lnTo>
                  <a:pt x="265701" y="49532"/>
                </a:lnTo>
                <a:lnTo>
                  <a:pt x="202266" y="43579"/>
                </a:lnTo>
                <a:lnTo>
                  <a:pt x="144329" y="42403"/>
                </a:lnTo>
                <a:lnTo>
                  <a:pt x="85210" y="53605"/>
                </a:lnTo>
                <a:lnTo>
                  <a:pt x="46694" y="60336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494839" y="3769202"/>
            <a:ext cx="4898604" cy="790351"/>
            <a:chOff x="494839" y="3769202"/>
            <a:chExt cx="4898604" cy="790351"/>
          </a:xfrm>
        </p:grpSpPr>
        <p:sp>
          <p:nvSpPr>
            <p:cNvPr id="58" name="Freeform 57"/>
            <p:cNvSpPr/>
            <p:nvPr/>
          </p:nvSpPr>
          <p:spPr>
            <a:xfrm>
              <a:off x="678286" y="3811316"/>
              <a:ext cx="16595" cy="263213"/>
            </a:xfrm>
            <a:custGeom>
              <a:avLst/>
              <a:gdLst/>
              <a:ahLst/>
              <a:cxnLst/>
              <a:rect l="0" t="0" r="0" b="0"/>
              <a:pathLst>
                <a:path w="16595" h="263213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761" y="140596"/>
                  </a:lnTo>
                  <a:lnTo>
                    <a:pt x="13241" y="190509"/>
                  </a:lnTo>
                  <a:lnTo>
                    <a:pt x="15932" y="241789"/>
                  </a:lnTo>
                  <a:lnTo>
                    <a:pt x="1659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4839" y="3769202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03824" y="0"/>
                  </a:lnTo>
                  <a:lnTo>
                    <a:pt x="241004" y="8405"/>
                  </a:lnTo>
                  <a:lnTo>
                    <a:pt x="194111" y="17958"/>
                  </a:lnTo>
                  <a:lnTo>
                    <a:pt x="144342" y="28197"/>
                  </a:lnTo>
                  <a:lnTo>
                    <a:pt x="85011" y="39018"/>
                  </a:lnTo>
                  <a:lnTo>
                    <a:pt x="28230" y="415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8004" y="3914220"/>
              <a:ext cx="95862" cy="160602"/>
            </a:xfrm>
            <a:custGeom>
              <a:avLst/>
              <a:gdLst/>
              <a:ahLst/>
              <a:cxnLst/>
              <a:rect l="0" t="0" r="0" b="0"/>
              <a:pathLst>
                <a:path w="95862" h="160602">
                  <a:moveTo>
                    <a:pt x="11633" y="65552"/>
                  </a:moveTo>
                  <a:lnTo>
                    <a:pt x="14752" y="108243"/>
                  </a:lnTo>
                  <a:lnTo>
                    <a:pt x="31876" y="155483"/>
                  </a:lnTo>
                  <a:lnTo>
                    <a:pt x="34487" y="160601"/>
                  </a:lnTo>
                  <a:lnTo>
                    <a:pt x="35058" y="160503"/>
                  </a:lnTo>
                  <a:lnTo>
                    <a:pt x="27152" y="140479"/>
                  </a:lnTo>
                  <a:lnTo>
                    <a:pt x="375" y="79535"/>
                  </a:lnTo>
                  <a:lnTo>
                    <a:pt x="0" y="56558"/>
                  </a:lnTo>
                  <a:lnTo>
                    <a:pt x="11956" y="23893"/>
                  </a:lnTo>
                  <a:lnTo>
                    <a:pt x="26984" y="8822"/>
                  </a:lnTo>
                  <a:lnTo>
                    <a:pt x="35905" y="3166"/>
                  </a:lnTo>
                  <a:lnTo>
                    <a:pt x="55176" y="0"/>
                  </a:lnTo>
                  <a:lnTo>
                    <a:pt x="95861" y="2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3188" y="3946366"/>
              <a:ext cx="182305" cy="160011"/>
            </a:xfrm>
            <a:custGeom>
              <a:avLst/>
              <a:gdLst/>
              <a:ahLst/>
              <a:cxnLst/>
              <a:rect l="0" t="0" r="0" b="0"/>
              <a:pathLst>
                <a:path w="182305" h="160011">
                  <a:moveTo>
                    <a:pt x="98076" y="86048"/>
                  </a:moveTo>
                  <a:lnTo>
                    <a:pt x="103665" y="69281"/>
                  </a:lnTo>
                  <a:lnTo>
                    <a:pt x="103290" y="51689"/>
                  </a:lnTo>
                  <a:lnTo>
                    <a:pt x="98053" y="33343"/>
                  </a:lnTo>
                  <a:lnTo>
                    <a:pt x="87927" y="17390"/>
                  </a:lnTo>
                  <a:lnTo>
                    <a:pt x="72508" y="5620"/>
                  </a:lnTo>
                  <a:lnTo>
                    <a:pt x="63483" y="844"/>
                  </a:lnTo>
                  <a:lnTo>
                    <a:pt x="55127" y="0"/>
                  </a:lnTo>
                  <a:lnTo>
                    <a:pt x="39603" y="5300"/>
                  </a:lnTo>
                  <a:lnTo>
                    <a:pt x="17709" y="27028"/>
                  </a:lnTo>
                  <a:lnTo>
                    <a:pt x="1994" y="61282"/>
                  </a:lnTo>
                  <a:lnTo>
                    <a:pt x="0" y="84399"/>
                  </a:lnTo>
                  <a:lnTo>
                    <a:pt x="4184" y="105202"/>
                  </a:lnTo>
                  <a:lnTo>
                    <a:pt x="19693" y="130068"/>
                  </a:lnTo>
                  <a:lnTo>
                    <a:pt x="32433" y="144997"/>
                  </a:lnTo>
                  <a:lnTo>
                    <a:pt x="40276" y="148744"/>
                  </a:lnTo>
                  <a:lnTo>
                    <a:pt x="58349" y="149788"/>
                  </a:lnTo>
                  <a:lnTo>
                    <a:pt x="74960" y="143233"/>
                  </a:lnTo>
                  <a:lnTo>
                    <a:pt x="82665" y="138209"/>
                  </a:lnTo>
                  <a:lnTo>
                    <a:pt x="94346" y="123269"/>
                  </a:lnTo>
                  <a:lnTo>
                    <a:pt x="99099" y="114372"/>
                  </a:lnTo>
                  <a:lnTo>
                    <a:pt x="103437" y="111949"/>
                  </a:lnTo>
                  <a:lnTo>
                    <a:pt x="107499" y="113844"/>
                  </a:lnTo>
                  <a:lnTo>
                    <a:pt x="147760" y="156632"/>
                  </a:lnTo>
                  <a:lnTo>
                    <a:pt x="154595" y="160010"/>
                  </a:lnTo>
                  <a:lnTo>
                    <a:pt x="182304" y="159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32385" y="3998411"/>
              <a:ext cx="117652" cy="296638"/>
            </a:xfrm>
            <a:custGeom>
              <a:avLst/>
              <a:gdLst/>
              <a:ahLst/>
              <a:cxnLst/>
              <a:rect l="0" t="0" r="0" b="0"/>
              <a:pathLst>
                <a:path w="117652" h="296638">
                  <a:moveTo>
                    <a:pt x="4692" y="55060"/>
                  </a:moveTo>
                  <a:lnTo>
                    <a:pt x="19346" y="113677"/>
                  </a:lnTo>
                  <a:lnTo>
                    <a:pt x="31720" y="176257"/>
                  </a:lnTo>
                  <a:lnTo>
                    <a:pt x="34927" y="226411"/>
                  </a:lnTo>
                  <a:lnTo>
                    <a:pt x="39131" y="282753"/>
                  </a:lnTo>
                  <a:lnTo>
                    <a:pt x="41689" y="294593"/>
                  </a:lnTo>
                  <a:lnTo>
                    <a:pt x="43395" y="296637"/>
                  </a:lnTo>
                  <a:lnTo>
                    <a:pt x="45290" y="283310"/>
                  </a:lnTo>
                  <a:lnTo>
                    <a:pt x="35154" y="222147"/>
                  </a:lnTo>
                  <a:lnTo>
                    <a:pt x="22018" y="167094"/>
                  </a:lnTo>
                  <a:lnTo>
                    <a:pt x="8158" y="112329"/>
                  </a:lnTo>
                  <a:lnTo>
                    <a:pt x="0" y="77488"/>
                  </a:lnTo>
                  <a:lnTo>
                    <a:pt x="1827" y="55669"/>
                  </a:lnTo>
                  <a:lnTo>
                    <a:pt x="15022" y="23655"/>
                  </a:lnTo>
                  <a:lnTo>
                    <a:pt x="30340" y="8737"/>
                  </a:lnTo>
                  <a:lnTo>
                    <a:pt x="39338" y="3121"/>
                  </a:lnTo>
                  <a:lnTo>
                    <a:pt x="58695" y="0"/>
                  </a:lnTo>
                  <a:lnTo>
                    <a:pt x="68770" y="806"/>
                  </a:lnTo>
                  <a:lnTo>
                    <a:pt x="86204" y="7941"/>
                  </a:lnTo>
                  <a:lnTo>
                    <a:pt x="94128" y="13119"/>
                  </a:lnTo>
                  <a:lnTo>
                    <a:pt x="106053" y="28231"/>
                  </a:lnTo>
                  <a:lnTo>
                    <a:pt x="114082" y="47815"/>
                  </a:lnTo>
                  <a:lnTo>
                    <a:pt x="117651" y="72117"/>
                  </a:lnTo>
                  <a:lnTo>
                    <a:pt x="115093" y="81639"/>
                  </a:lnTo>
                  <a:lnTo>
                    <a:pt x="109878" y="89158"/>
                  </a:lnTo>
                  <a:lnTo>
                    <a:pt x="94725" y="100630"/>
                  </a:lnTo>
                  <a:lnTo>
                    <a:pt x="76293" y="109628"/>
                  </a:lnTo>
                  <a:lnTo>
                    <a:pt x="68803" y="111326"/>
                  </a:lnTo>
                  <a:lnTo>
                    <a:pt x="46806" y="10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18482" y="3955568"/>
              <a:ext cx="134451" cy="171604"/>
            </a:xfrm>
            <a:custGeom>
              <a:avLst/>
              <a:gdLst/>
              <a:ahLst/>
              <a:cxnLst/>
              <a:rect l="0" t="0" r="0" b="0"/>
              <a:pathLst>
                <a:path w="134451" h="171604">
                  <a:moveTo>
                    <a:pt x="29165" y="97903"/>
                  </a:moveTo>
                  <a:lnTo>
                    <a:pt x="71857" y="94783"/>
                  </a:lnTo>
                  <a:lnTo>
                    <a:pt x="82193" y="92314"/>
                  </a:lnTo>
                  <a:lnTo>
                    <a:pt x="90253" y="87158"/>
                  </a:lnTo>
                  <a:lnTo>
                    <a:pt x="102329" y="72071"/>
                  </a:lnTo>
                  <a:lnTo>
                    <a:pt x="105356" y="53667"/>
                  </a:lnTo>
                  <a:lnTo>
                    <a:pt x="104526" y="43846"/>
                  </a:lnTo>
                  <a:lnTo>
                    <a:pt x="97364" y="26695"/>
                  </a:lnTo>
                  <a:lnTo>
                    <a:pt x="92178" y="18845"/>
                  </a:lnTo>
                  <a:lnTo>
                    <a:pt x="77058" y="7004"/>
                  </a:lnTo>
                  <a:lnTo>
                    <a:pt x="68113" y="2209"/>
                  </a:lnTo>
                  <a:lnTo>
                    <a:pt x="48815" y="0"/>
                  </a:lnTo>
                  <a:lnTo>
                    <a:pt x="38756" y="1049"/>
                  </a:lnTo>
                  <a:lnTo>
                    <a:pt x="30879" y="5258"/>
                  </a:lnTo>
                  <a:lnTo>
                    <a:pt x="19009" y="19293"/>
                  </a:lnTo>
                  <a:lnTo>
                    <a:pt x="5749" y="46925"/>
                  </a:lnTo>
                  <a:lnTo>
                    <a:pt x="0" y="82929"/>
                  </a:lnTo>
                  <a:lnTo>
                    <a:pt x="4895" y="106456"/>
                  </a:lnTo>
                  <a:lnTo>
                    <a:pt x="20804" y="136312"/>
                  </a:lnTo>
                  <a:lnTo>
                    <a:pt x="34808" y="151239"/>
                  </a:lnTo>
                  <a:lnTo>
                    <a:pt x="52730" y="161772"/>
                  </a:lnTo>
                  <a:lnTo>
                    <a:pt x="98897" y="169661"/>
                  </a:lnTo>
                  <a:lnTo>
                    <a:pt x="134450" y="17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05575" y="4000829"/>
              <a:ext cx="147400" cy="167186"/>
            </a:xfrm>
            <a:custGeom>
              <a:avLst/>
              <a:gdLst/>
              <a:ahLst/>
              <a:cxnLst/>
              <a:rect l="0" t="0" r="0" b="0"/>
              <a:pathLst>
                <a:path w="147400" h="167186">
                  <a:moveTo>
                    <a:pt x="0" y="0"/>
                  </a:moveTo>
                  <a:lnTo>
                    <a:pt x="58617" y="0"/>
                  </a:lnTo>
                  <a:lnTo>
                    <a:pt x="98996" y="0"/>
                  </a:lnTo>
                  <a:lnTo>
                    <a:pt x="109281" y="3509"/>
                  </a:lnTo>
                  <a:lnTo>
                    <a:pt x="123829" y="16767"/>
                  </a:lnTo>
                  <a:lnTo>
                    <a:pt x="125836" y="24046"/>
                  </a:lnTo>
                  <a:lnTo>
                    <a:pt x="124835" y="31238"/>
                  </a:lnTo>
                  <a:lnTo>
                    <a:pt x="117483" y="45469"/>
                  </a:lnTo>
                  <a:lnTo>
                    <a:pt x="66472" y="107359"/>
                  </a:lnTo>
                  <a:lnTo>
                    <a:pt x="24548" y="153984"/>
                  </a:lnTo>
                  <a:lnTo>
                    <a:pt x="24554" y="158807"/>
                  </a:lnTo>
                  <a:lnTo>
                    <a:pt x="29237" y="162023"/>
                  </a:lnTo>
                  <a:lnTo>
                    <a:pt x="70376" y="167185"/>
                  </a:lnTo>
                  <a:lnTo>
                    <a:pt x="122785" y="159955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19125" y="3979772"/>
              <a:ext cx="147231" cy="174180"/>
            </a:xfrm>
            <a:custGeom>
              <a:avLst/>
              <a:gdLst/>
              <a:ahLst/>
              <a:cxnLst/>
              <a:rect l="0" t="0" r="0" b="0"/>
              <a:pathLst>
                <a:path w="147231" h="174180">
                  <a:moveTo>
                    <a:pt x="60191" y="10528"/>
                  </a:moveTo>
                  <a:lnTo>
                    <a:pt x="43423" y="4939"/>
                  </a:lnTo>
                  <a:lnTo>
                    <a:pt x="36144" y="5632"/>
                  </a:lnTo>
                  <a:lnTo>
                    <a:pt x="21817" y="12642"/>
                  </a:lnTo>
                  <a:lnTo>
                    <a:pt x="10770" y="26675"/>
                  </a:lnTo>
                  <a:lnTo>
                    <a:pt x="3131" y="45781"/>
                  </a:lnTo>
                  <a:lnTo>
                    <a:pt x="0" y="81675"/>
                  </a:lnTo>
                  <a:lnTo>
                    <a:pt x="11912" y="136534"/>
                  </a:lnTo>
                  <a:lnTo>
                    <a:pt x="24696" y="154658"/>
                  </a:lnTo>
                  <a:lnTo>
                    <a:pt x="33018" y="162767"/>
                  </a:lnTo>
                  <a:lnTo>
                    <a:pt x="54743" y="171777"/>
                  </a:lnTo>
                  <a:lnTo>
                    <a:pt x="67087" y="174179"/>
                  </a:lnTo>
                  <a:lnTo>
                    <a:pt x="87043" y="170609"/>
                  </a:lnTo>
                  <a:lnTo>
                    <a:pt x="111430" y="155446"/>
                  </a:lnTo>
                  <a:lnTo>
                    <a:pt x="125078" y="141616"/>
                  </a:lnTo>
                  <a:lnTo>
                    <a:pt x="139338" y="111760"/>
                  </a:lnTo>
                  <a:lnTo>
                    <a:pt x="147230" y="82816"/>
                  </a:lnTo>
                  <a:lnTo>
                    <a:pt x="145278" y="56694"/>
                  </a:lnTo>
                  <a:lnTo>
                    <a:pt x="135442" y="34556"/>
                  </a:lnTo>
                  <a:lnTo>
                    <a:pt x="119372" y="16918"/>
                  </a:lnTo>
                  <a:lnTo>
                    <a:pt x="103651" y="7519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47772" y="4011357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19814" y="102529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47772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85993" y="3819737"/>
              <a:ext cx="109497" cy="367705"/>
            </a:xfrm>
            <a:custGeom>
              <a:avLst/>
              <a:gdLst/>
              <a:ahLst/>
              <a:cxnLst/>
              <a:rect l="0" t="0" r="0" b="0"/>
              <a:pathLst>
                <a:path w="109497" h="367705">
                  <a:moveTo>
                    <a:pt x="93405" y="244263"/>
                  </a:moveTo>
                  <a:lnTo>
                    <a:pt x="64097" y="214954"/>
                  </a:lnTo>
                  <a:lnTo>
                    <a:pt x="56319" y="211856"/>
                  </a:lnTo>
                  <a:lnTo>
                    <a:pt x="38318" y="211532"/>
                  </a:lnTo>
                  <a:lnTo>
                    <a:pt x="21739" y="221527"/>
                  </a:lnTo>
                  <a:lnTo>
                    <a:pt x="14042" y="229105"/>
                  </a:lnTo>
                  <a:lnTo>
                    <a:pt x="5490" y="250004"/>
                  </a:lnTo>
                  <a:lnTo>
                    <a:pt x="0" y="301549"/>
                  </a:lnTo>
                  <a:lnTo>
                    <a:pt x="5489" y="325875"/>
                  </a:lnTo>
                  <a:lnTo>
                    <a:pt x="21732" y="356182"/>
                  </a:lnTo>
                  <a:lnTo>
                    <a:pt x="28076" y="364499"/>
                  </a:lnTo>
                  <a:lnTo>
                    <a:pt x="35814" y="367704"/>
                  </a:lnTo>
                  <a:lnTo>
                    <a:pt x="44483" y="367501"/>
                  </a:lnTo>
                  <a:lnTo>
                    <a:pt x="53771" y="365026"/>
                  </a:lnTo>
                  <a:lnTo>
                    <a:pt x="70331" y="352917"/>
                  </a:lnTo>
                  <a:lnTo>
                    <a:pt x="84320" y="335838"/>
                  </a:lnTo>
                  <a:lnTo>
                    <a:pt x="106709" y="280368"/>
                  </a:lnTo>
                  <a:lnTo>
                    <a:pt x="107897" y="256800"/>
                  </a:lnTo>
                  <a:lnTo>
                    <a:pt x="106865" y="234627"/>
                  </a:lnTo>
                  <a:lnTo>
                    <a:pt x="109496" y="185558"/>
                  </a:lnTo>
                  <a:lnTo>
                    <a:pt x="105033" y="125822"/>
                  </a:lnTo>
                  <a:lnTo>
                    <a:pt x="95745" y="68962"/>
                  </a:lnTo>
                  <a:lnTo>
                    <a:pt x="82646" y="15790"/>
                  </a:lnTo>
                  <a:lnTo>
                    <a:pt x="79213" y="4210"/>
                  </a:lnTo>
                  <a:lnTo>
                    <a:pt x="75755" y="0"/>
                  </a:lnTo>
                  <a:lnTo>
                    <a:pt x="72280" y="702"/>
                  </a:lnTo>
                  <a:lnTo>
                    <a:pt x="68793" y="4680"/>
                  </a:lnTo>
                  <a:lnTo>
                    <a:pt x="63886" y="38224"/>
                  </a:lnTo>
                  <a:lnTo>
                    <a:pt x="69464" y="93556"/>
                  </a:lnTo>
                  <a:lnTo>
                    <a:pt x="74898" y="149546"/>
                  </a:lnTo>
                  <a:lnTo>
                    <a:pt x="81301" y="205666"/>
                  </a:lnTo>
                  <a:lnTo>
                    <a:pt x="94122" y="261277"/>
                  </a:lnTo>
                  <a:lnTo>
                    <a:pt x="103934" y="286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9067" y="4211399"/>
              <a:ext cx="1674032" cy="77681"/>
            </a:xfrm>
            <a:custGeom>
              <a:avLst/>
              <a:gdLst/>
              <a:ahLst/>
              <a:cxnLst/>
              <a:rect l="0" t="0" r="0" b="0"/>
              <a:pathLst>
                <a:path w="1674032" h="77681">
                  <a:moveTo>
                    <a:pt x="1674031" y="0"/>
                  </a:moveTo>
                  <a:lnTo>
                    <a:pt x="1649984" y="9575"/>
                  </a:lnTo>
                  <a:lnTo>
                    <a:pt x="1608849" y="33814"/>
                  </a:lnTo>
                  <a:lnTo>
                    <a:pt x="1588909" y="35305"/>
                  </a:lnTo>
                  <a:lnTo>
                    <a:pt x="1526554" y="26698"/>
                  </a:lnTo>
                  <a:lnTo>
                    <a:pt x="1484502" y="36209"/>
                  </a:lnTo>
                  <a:lnTo>
                    <a:pt x="1449637" y="54249"/>
                  </a:lnTo>
                  <a:lnTo>
                    <a:pt x="1430411" y="54136"/>
                  </a:lnTo>
                  <a:lnTo>
                    <a:pt x="1413287" y="47067"/>
                  </a:lnTo>
                  <a:lnTo>
                    <a:pt x="1383230" y="23465"/>
                  </a:lnTo>
                  <a:lnTo>
                    <a:pt x="1373709" y="20322"/>
                  </a:lnTo>
                  <a:lnTo>
                    <a:pt x="1350652" y="19950"/>
                  </a:lnTo>
                  <a:lnTo>
                    <a:pt x="1331045" y="26804"/>
                  </a:lnTo>
                  <a:lnTo>
                    <a:pt x="1314532" y="38819"/>
                  </a:lnTo>
                  <a:lnTo>
                    <a:pt x="1299395" y="55857"/>
                  </a:lnTo>
                  <a:lnTo>
                    <a:pt x="1278629" y="65770"/>
                  </a:lnTo>
                  <a:lnTo>
                    <a:pt x="1254971" y="69005"/>
                  </a:lnTo>
                  <a:lnTo>
                    <a:pt x="1200523" y="58581"/>
                  </a:lnTo>
                  <a:lnTo>
                    <a:pt x="1163155" y="54402"/>
                  </a:lnTo>
                  <a:lnTo>
                    <a:pt x="1139309" y="59663"/>
                  </a:lnTo>
                  <a:lnTo>
                    <a:pt x="1095404" y="76516"/>
                  </a:lnTo>
                  <a:lnTo>
                    <a:pt x="1074102" y="77680"/>
                  </a:lnTo>
                  <a:lnTo>
                    <a:pt x="1054106" y="73129"/>
                  </a:lnTo>
                  <a:lnTo>
                    <a:pt x="999239" y="39108"/>
                  </a:lnTo>
                  <a:lnTo>
                    <a:pt x="978720" y="29859"/>
                  </a:lnTo>
                  <a:lnTo>
                    <a:pt x="957902" y="28089"/>
                  </a:lnTo>
                  <a:lnTo>
                    <a:pt x="915941" y="36484"/>
                  </a:lnTo>
                  <a:lnTo>
                    <a:pt x="868545" y="58039"/>
                  </a:lnTo>
                  <a:lnTo>
                    <a:pt x="844595" y="59720"/>
                  </a:lnTo>
                  <a:lnTo>
                    <a:pt x="789942" y="48216"/>
                  </a:lnTo>
                  <a:lnTo>
                    <a:pt x="726493" y="27995"/>
                  </a:lnTo>
                  <a:lnTo>
                    <a:pt x="689299" y="28702"/>
                  </a:lnTo>
                  <a:lnTo>
                    <a:pt x="635980" y="46656"/>
                  </a:lnTo>
                  <a:lnTo>
                    <a:pt x="587320" y="59562"/>
                  </a:lnTo>
                  <a:lnTo>
                    <a:pt x="560508" y="59227"/>
                  </a:lnTo>
                  <a:lnTo>
                    <a:pt x="508287" y="39948"/>
                  </a:lnTo>
                  <a:lnTo>
                    <a:pt x="484439" y="29453"/>
                  </a:lnTo>
                  <a:lnTo>
                    <a:pt x="445874" y="24714"/>
                  </a:lnTo>
                  <a:lnTo>
                    <a:pt x="422774" y="27751"/>
                  </a:lnTo>
                  <a:lnTo>
                    <a:pt x="403929" y="36120"/>
                  </a:lnTo>
                  <a:lnTo>
                    <a:pt x="367177" y="54968"/>
                  </a:lnTo>
                  <a:lnTo>
                    <a:pt x="346854" y="56406"/>
                  </a:lnTo>
                  <a:lnTo>
                    <a:pt x="284218" y="41520"/>
                  </a:lnTo>
                  <a:lnTo>
                    <a:pt x="230450" y="18422"/>
                  </a:lnTo>
                  <a:lnTo>
                    <a:pt x="204978" y="14037"/>
                  </a:lnTo>
                  <a:lnTo>
                    <a:pt x="181178" y="18326"/>
                  </a:lnTo>
                  <a:lnTo>
                    <a:pt x="118225" y="38245"/>
                  </a:lnTo>
                  <a:lnTo>
                    <a:pt x="76884" y="46686"/>
                  </a:lnTo>
                  <a:lnTo>
                    <a:pt x="27232" y="402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47854" y="393765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58383" y="40640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34104" y="3898510"/>
              <a:ext cx="208632" cy="310644"/>
            </a:xfrm>
            <a:custGeom>
              <a:avLst/>
              <a:gdLst/>
              <a:ahLst/>
              <a:cxnLst/>
              <a:rect l="0" t="0" r="0" b="0"/>
              <a:pathLst>
                <a:path w="208632" h="310644">
                  <a:moveTo>
                    <a:pt x="40175" y="49676"/>
                  </a:moveTo>
                  <a:lnTo>
                    <a:pt x="34586" y="111769"/>
                  </a:lnTo>
                  <a:lnTo>
                    <a:pt x="27177" y="173681"/>
                  </a:lnTo>
                  <a:lnTo>
                    <a:pt x="19010" y="236758"/>
                  </a:lnTo>
                  <a:lnTo>
                    <a:pt x="7875" y="292045"/>
                  </a:lnTo>
                  <a:lnTo>
                    <a:pt x="2423" y="310643"/>
                  </a:lnTo>
                  <a:lnTo>
                    <a:pt x="969" y="309052"/>
                  </a:lnTo>
                  <a:lnTo>
                    <a:pt x="0" y="303312"/>
                  </a:lnTo>
                  <a:lnTo>
                    <a:pt x="6650" y="247533"/>
                  </a:lnTo>
                  <a:lnTo>
                    <a:pt x="8207" y="193134"/>
                  </a:lnTo>
                  <a:lnTo>
                    <a:pt x="9684" y="137328"/>
                  </a:lnTo>
                  <a:lnTo>
                    <a:pt x="20027" y="81245"/>
                  </a:lnTo>
                  <a:lnTo>
                    <a:pt x="37955" y="20645"/>
                  </a:lnTo>
                  <a:lnTo>
                    <a:pt x="49327" y="3238"/>
                  </a:lnTo>
                  <a:lnTo>
                    <a:pt x="56805" y="0"/>
                  </a:lnTo>
                  <a:lnTo>
                    <a:pt x="65300" y="181"/>
                  </a:lnTo>
                  <a:lnTo>
                    <a:pt x="74472" y="2641"/>
                  </a:lnTo>
                  <a:lnTo>
                    <a:pt x="81757" y="7791"/>
                  </a:lnTo>
                  <a:lnTo>
                    <a:pt x="104974" y="44392"/>
                  </a:lnTo>
                  <a:lnTo>
                    <a:pt x="126155" y="96336"/>
                  </a:lnTo>
                  <a:lnTo>
                    <a:pt x="153562" y="157293"/>
                  </a:lnTo>
                  <a:lnTo>
                    <a:pt x="173217" y="218223"/>
                  </a:lnTo>
                  <a:lnTo>
                    <a:pt x="185140" y="255463"/>
                  </a:lnTo>
                  <a:lnTo>
                    <a:pt x="208631" y="302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84808" y="4091022"/>
              <a:ext cx="115814" cy="15093"/>
            </a:xfrm>
            <a:custGeom>
              <a:avLst/>
              <a:gdLst/>
              <a:ahLst/>
              <a:cxnLst/>
              <a:rect l="0" t="0" r="0" b="0"/>
              <a:pathLst>
                <a:path w="115814" h="15093">
                  <a:moveTo>
                    <a:pt x="115813" y="15092"/>
                  </a:moveTo>
                  <a:lnTo>
                    <a:pt x="71851" y="437"/>
                  </a:lnTo>
                  <a:lnTo>
                    <a:pt x="51821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79606" y="401135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69077" y="410611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42818" y="3853430"/>
              <a:ext cx="17937" cy="94757"/>
            </a:xfrm>
            <a:custGeom>
              <a:avLst/>
              <a:gdLst/>
              <a:ahLst/>
              <a:cxnLst/>
              <a:rect l="0" t="0" r="0" b="0"/>
              <a:pathLst>
                <a:path w="17937" h="94757">
                  <a:moveTo>
                    <a:pt x="0" y="0"/>
                  </a:moveTo>
                  <a:lnTo>
                    <a:pt x="11179" y="11178"/>
                  </a:lnTo>
                  <a:lnTo>
                    <a:pt x="16667" y="29144"/>
                  </a:lnTo>
                  <a:lnTo>
                    <a:pt x="17936" y="51558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21761" y="402188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97" y="24024"/>
                  </a:lnTo>
                  <a:lnTo>
                    <a:pt x="26129" y="300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53347" y="4112729"/>
              <a:ext cx="200042" cy="204506"/>
            </a:xfrm>
            <a:custGeom>
              <a:avLst/>
              <a:gdLst/>
              <a:ahLst/>
              <a:cxnLst/>
              <a:rect l="0" t="0" r="0" b="0"/>
              <a:pathLst>
                <a:path w="200042" h="204506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3184" y="4514"/>
                  </a:lnTo>
                  <a:lnTo>
                    <a:pt x="89458" y="14319"/>
                  </a:lnTo>
                  <a:lnTo>
                    <a:pt x="111774" y="38581"/>
                  </a:lnTo>
                  <a:lnTo>
                    <a:pt x="119867" y="61045"/>
                  </a:lnTo>
                  <a:lnTo>
                    <a:pt x="125063" y="113595"/>
                  </a:lnTo>
                  <a:lnTo>
                    <a:pt x="119534" y="138058"/>
                  </a:lnTo>
                  <a:lnTo>
                    <a:pt x="103268" y="168442"/>
                  </a:lnTo>
                  <a:lnTo>
                    <a:pt x="80510" y="192262"/>
                  </a:lnTo>
                  <a:lnTo>
                    <a:pt x="71221" y="199669"/>
                  </a:lnTo>
                  <a:lnTo>
                    <a:pt x="61519" y="203437"/>
                  </a:lnTo>
                  <a:lnTo>
                    <a:pt x="41379" y="204505"/>
                  </a:lnTo>
                  <a:lnTo>
                    <a:pt x="32266" y="200812"/>
                  </a:lnTo>
                  <a:lnTo>
                    <a:pt x="15900" y="187350"/>
                  </a:lnTo>
                  <a:lnTo>
                    <a:pt x="7066" y="166549"/>
                  </a:lnTo>
                  <a:lnTo>
                    <a:pt x="4711" y="154451"/>
                  </a:lnTo>
                  <a:lnTo>
                    <a:pt x="5480" y="144046"/>
                  </a:lnTo>
                  <a:lnTo>
                    <a:pt x="12574" y="126246"/>
                  </a:lnTo>
                  <a:lnTo>
                    <a:pt x="20081" y="120563"/>
                  </a:lnTo>
                  <a:lnTo>
                    <a:pt x="40900" y="114249"/>
                  </a:lnTo>
                  <a:lnTo>
                    <a:pt x="73340" y="116284"/>
                  </a:lnTo>
                  <a:lnTo>
                    <a:pt x="129414" y="127607"/>
                  </a:lnTo>
                  <a:lnTo>
                    <a:pt x="166247" y="129470"/>
                  </a:lnTo>
                  <a:lnTo>
                    <a:pt x="200041" y="130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53388" y="3916601"/>
              <a:ext cx="200043" cy="379026"/>
            </a:xfrm>
            <a:custGeom>
              <a:avLst/>
              <a:gdLst/>
              <a:ahLst/>
              <a:cxnLst/>
              <a:rect l="0" t="0" r="0" b="0"/>
              <a:pathLst>
                <a:path w="200043" h="379026">
                  <a:moveTo>
                    <a:pt x="0" y="0"/>
                  </a:moveTo>
                  <a:lnTo>
                    <a:pt x="11453" y="54144"/>
                  </a:lnTo>
                  <a:lnTo>
                    <a:pt x="19160" y="109091"/>
                  </a:lnTo>
                  <a:lnTo>
                    <a:pt x="29088" y="165005"/>
                  </a:lnTo>
                  <a:lnTo>
                    <a:pt x="39194" y="221110"/>
                  </a:lnTo>
                  <a:lnTo>
                    <a:pt x="47127" y="277252"/>
                  </a:lnTo>
                  <a:lnTo>
                    <a:pt x="60250" y="339107"/>
                  </a:lnTo>
                  <a:lnTo>
                    <a:pt x="61873" y="356605"/>
                  </a:lnTo>
                  <a:lnTo>
                    <a:pt x="62594" y="348783"/>
                  </a:lnTo>
                  <a:lnTo>
                    <a:pt x="54055" y="288402"/>
                  </a:lnTo>
                  <a:lnTo>
                    <a:pt x="59510" y="265049"/>
                  </a:lnTo>
                  <a:lnTo>
                    <a:pt x="64240" y="253908"/>
                  </a:lnTo>
                  <a:lnTo>
                    <a:pt x="78854" y="238410"/>
                  </a:lnTo>
                  <a:lnTo>
                    <a:pt x="87664" y="232639"/>
                  </a:lnTo>
                  <a:lnTo>
                    <a:pt x="97047" y="231132"/>
                  </a:lnTo>
                  <a:lnTo>
                    <a:pt x="116832" y="235696"/>
                  </a:lnTo>
                  <a:lnTo>
                    <a:pt x="142112" y="251420"/>
                  </a:lnTo>
                  <a:lnTo>
                    <a:pt x="154018" y="267330"/>
                  </a:lnTo>
                  <a:lnTo>
                    <a:pt x="181026" y="317567"/>
                  </a:lnTo>
                  <a:lnTo>
                    <a:pt x="200042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21772" y="3885015"/>
              <a:ext cx="173814" cy="473784"/>
            </a:xfrm>
            <a:custGeom>
              <a:avLst/>
              <a:gdLst/>
              <a:ahLst/>
              <a:cxnLst/>
              <a:rect l="0" t="0" r="0" b="0"/>
              <a:pathLst>
                <a:path w="173814" h="473784">
                  <a:moveTo>
                    <a:pt x="89585" y="0"/>
                  </a:moveTo>
                  <a:lnTo>
                    <a:pt x="60276" y="34898"/>
                  </a:lnTo>
                  <a:lnTo>
                    <a:pt x="33941" y="95047"/>
                  </a:lnTo>
                  <a:lnTo>
                    <a:pt x="10739" y="150557"/>
                  </a:lnTo>
                  <a:lnTo>
                    <a:pt x="0" y="210769"/>
                  </a:lnTo>
                  <a:lnTo>
                    <a:pt x="10009" y="272150"/>
                  </a:lnTo>
                  <a:lnTo>
                    <a:pt x="29684" y="334508"/>
                  </a:lnTo>
                  <a:lnTo>
                    <a:pt x="61939" y="395303"/>
                  </a:lnTo>
                  <a:lnTo>
                    <a:pt x="83863" y="422194"/>
                  </a:lnTo>
                  <a:lnTo>
                    <a:pt x="112066" y="443809"/>
                  </a:lnTo>
                  <a:lnTo>
                    <a:pt x="173813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37699" y="3979772"/>
              <a:ext cx="216729" cy="340794"/>
            </a:xfrm>
            <a:custGeom>
              <a:avLst/>
              <a:gdLst/>
              <a:ahLst/>
              <a:cxnLst/>
              <a:rect l="0" t="0" r="0" b="0"/>
              <a:pathLst>
                <a:path w="216729" h="340794">
                  <a:moveTo>
                    <a:pt x="0" y="0"/>
                  </a:moveTo>
                  <a:lnTo>
                    <a:pt x="14654" y="58616"/>
                  </a:lnTo>
                  <a:lnTo>
                    <a:pt x="28197" y="121196"/>
                  </a:lnTo>
                  <a:lnTo>
                    <a:pt x="37470" y="171350"/>
                  </a:lnTo>
                  <a:lnTo>
                    <a:pt x="44316" y="227692"/>
                  </a:lnTo>
                  <a:lnTo>
                    <a:pt x="51546" y="282798"/>
                  </a:lnTo>
                  <a:lnTo>
                    <a:pt x="64031" y="222078"/>
                  </a:lnTo>
                  <a:lnTo>
                    <a:pt x="67254" y="211222"/>
                  </a:lnTo>
                  <a:lnTo>
                    <a:pt x="72912" y="202816"/>
                  </a:lnTo>
                  <a:lnTo>
                    <a:pt x="88557" y="190356"/>
                  </a:lnTo>
                  <a:lnTo>
                    <a:pt x="122685" y="182354"/>
                  </a:lnTo>
                  <a:lnTo>
                    <a:pt x="145774" y="186721"/>
                  </a:lnTo>
                  <a:lnTo>
                    <a:pt x="166564" y="197630"/>
                  </a:lnTo>
                  <a:lnTo>
                    <a:pt x="206349" y="243224"/>
                  </a:lnTo>
                  <a:lnTo>
                    <a:pt x="214543" y="266807"/>
                  </a:lnTo>
                  <a:lnTo>
                    <a:pt x="216728" y="279647"/>
                  </a:lnTo>
                  <a:lnTo>
                    <a:pt x="212917" y="300152"/>
                  </a:lnTo>
                  <a:lnTo>
                    <a:pt x="208625" y="308896"/>
                  </a:lnTo>
                  <a:lnTo>
                    <a:pt x="194498" y="321731"/>
                  </a:lnTo>
                  <a:lnTo>
                    <a:pt x="156832" y="339502"/>
                  </a:lnTo>
                  <a:lnTo>
                    <a:pt x="136384" y="340793"/>
                  </a:lnTo>
                  <a:lnTo>
                    <a:pt x="117937" y="337467"/>
                  </a:lnTo>
                  <a:lnTo>
                    <a:pt x="9475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32497" y="430615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43066" y="413769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4145"/>
                  </a:lnTo>
                  <a:lnTo>
                    <a:pt x="3120" y="8896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00953" y="419034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95751" y="4074528"/>
              <a:ext cx="207863" cy="350349"/>
            </a:xfrm>
            <a:custGeom>
              <a:avLst/>
              <a:gdLst/>
              <a:ahLst/>
              <a:cxnLst/>
              <a:rect l="0" t="0" r="0" b="0"/>
              <a:pathLst>
                <a:path w="207863" h="350349">
                  <a:moveTo>
                    <a:pt x="0" y="0"/>
                  </a:moveTo>
                  <a:lnTo>
                    <a:pt x="16789" y="62281"/>
                  </a:lnTo>
                  <a:lnTo>
                    <a:pt x="26084" y="124607"/>
                  </a:lnTo>
                  <a:lnTo>
                    <a:pt x="42314" y="178756"/>
                  </a:lnTo>
                  <a:lnTo>
                    <a:pt x="59688" y="238833"/>
                  </a:lnTo>
                  <a:lnTo>
                    <a:pt x="78381" y="298016"/>
                  </a:lnTo>
                  <a:lnTo>
                    <a:pt x="75607" y="285223"/>
                  </a:lnTo>
                  <a:lnTo>
                    <a:pt x="73951" y="226395"/>
                  </a:lnTo>
                  <a:lnTo>
                    <a:pt x="77376" y="216440"/>
                  </a:lnTo>
                  <a:lnTo>
                    <a:pt x="90541" y="202260"/>
                  </a:lnTo>
                  <a:lnTo>
                    <a:pt x="117684" y="187701"/>
                  </a:lnTo>
                  <a:lnTo>
                    <a:pt x="126419" y="187135"/>
                  </a:lnTo>
                  <a:lnTo>
                    <a:pt x="142364" y="192746"/>
                  </a:lnTo>
                  <a:lnTo>
                    <a:pt x="164495" y="209058"/>
                  </a:lnTo>
                  <a:lnTo>
                    <a:pt x="191763" y="243937"/>
                  </a:lnTo>
                  <a:lnTo>
                    <a:pt x="204477" y="275439"/>
                  </a:lnTo>
                  <a:lnTo>
                    <a:pt x="207862" y="300622"/>
                  </a:lnTo>
                  <a:lnTo>
                    <a:pt x="203127" y="321173"/>
                  </a:lnTo>
                  <a:lnTo>
                    <a:pt x="198589" y="329929"/>
                  </a:lnTo>
                  <a:lnTo>
                    <a:pt x="184188" y="342777"/>
                  </a:lnTo>
                  <a:lnTo>
                    <a:pt x="175435" y="347841"/>
                  </a:lnTo>
                  <a:lnTo>
                    <a:pt x="156350" y="350348"/>
                  </a:lnTo>
                  <a:lnTo>
                    <a:pt x="115502" y="342426"/>
                  </a:lnTo>
                  <a:lnTo>
                    <a:pt x="7369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16850" y="4346300"/>
              <a:ext cx="136871" cy="213253"/>
            </a:xfrm>
            <a:custGeom>
              <a:avLst/>
              <a:gdLst/>
              <a:ahLst/>
              <a:cxnLst/>
              <a:rect l="0" t="0" r="0" b="0"/>
              <a:pathLst>
                <a:path w="136871" h="213253">
                  <a:moveTo>
                    <a:pt x="0" y="33555"/>
                  </a:moveTo>
                  <a:lnTo>
                    <a:pt x="11178" y="16787"/>
                  </a:lnTo>
                  <a:lnTo>
                    <a:pt x="26025" y="5435"/>
                  </a:lnTo>
                  <a:lnTo>
                    <a:pt x="34897" y="770"/>
                  </a:lnTo>
                  <a:lnTo>
                    <a:pt x="43152" y="0"/>
                  </a:lnTo>
                  <a:lnTo>
                    <a:pt x="58562" y="5383"/>
                  </a:lnTo>
                  <a:lnTo>
                    <a:pt x="70091" y="18694"/>
                  </a:lnTo>
                  <a:lnTo>
                    <a:pt x="96837" y="67126"/>
                  </a:lnTo>
                  <a:lnTo>
                    <a:pt x="101612" y="104203"/>
                  </a:lnTo>
                  <a:lnTo>
                    <a:pt x="90301" y="159495"/>
                  </a:lnTo>
                  <a:lnTo>
                    <a:pt x="74848" y="191363"/>
                  </a:lnTo>
                  <a:lnTo>
                    <a:pt x="59002" y="206247"/>
                  </a:lnTo>
                  <a:lnTo>
                    <a:pt x="49863" y="211854"/>
                  </a:lnTo>
                  <a:lnTo>
                    <a:pt x="41431" y="213252"/>
                  </a:lnTo>
                  <a:lnTo>
                    <a:pt x="33469" y="211845"/>
                  </a:lnTo>
                  <a:lnTo>
                    <a:pt x="25822" y="208567"/>
                  </a:lnTo>
                  <a:lnTo>
                    <a:pt x="14206" y="195566"/>
                  </a:lnTo>
                  <a:lnTo>
                    <a:pt x="6314" y="176919"/>
                  </a:lnTo>
                  <a:lnTo>
                    <a:pt x="2806" y="153034"/>
                  </a:lnTo>
                  <a:lnTo>
                    <a:pt x="5380" y="142453"/>
                  </a:lnTo>
                  <a:lnTo>
                    <a:pt x="17599" y="124458"/>
                  </a:lnTo>
                  <a:lnTo>
                    <a:pt x="44209" y="106763"/>
                  </a:lnTo>
                  <a:lnTo>
                    <a:pt x="91877" y="98708"/>
                  </a:lnTo>
                  <a:lnTo>
                    <a:pt x="136870" y="96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69492" y="4064000"/>
              <a:ext cx="223951" cy="452726"/>
            </a:xfrm>
            <a:custGeom>
              <a:avLst/>
              <a:gdLst/>
              <a:ahLst/>
              <a:cxnLst/>
              <a:rect l="0" t="0" r="0" b="0"/>
              <a:pathLst>
                <a:path w="223951" h="452726">
                  <a:moveTo>
                    <a:pt x="0" y="0"/>
                  </a:moveTo>
                  <a:lnTo>
                    <a:pt x="52705" y="37086"/>
                  </a:lnTo>
                  <a:lnTo>
                    <a:pt x="105199" y="95239"/>
                  </a:lnTo>
                  <a:lnTo>
                    <a:pt x="149005" y="153052"/>
                  </a:lnTo>
                  <a:lnTo>
                    <a:pt x="181425" y="207484"/>
                  </a:lnTo>
                  <a:lnTo>
                    <a:pt x="207239" y="266415"/>
                  </a:lnTo>
                  <a:lnTo>
                    <a:pt x="223950" y="328446"/>
                  </a:lnTo>
                  <a:lnTo>
                    <a:pt x="223763" y="377167"/>
                  </a:lnTo>
                  <a:lnTo>
                    <a:pt x="213219" y="426882"/>
                  </a:lnTo>
                  <a:lnTo>
                    <a:pt x="20004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787605" y="1695088"/>
            <a:ext cx="3547357" cy="561093"/>
            <a:chOff x="1787605" y="1695088"/>
            <a:chExt cx="3547357" cy="561093"/>
          </a:xfrm>
        </p:grpSpPr>
        <p:sp>
          <p:nvSpPr>
            <p:cNvPr id="89" name="Freeform 88"/>
            <p:cNvSpPr/>
            <p:nvPr/>
          </p:nvSpPr>
          <p:spPr>
            <a:xfrm>
              <a:off x="1787605" y="1695088"/>
              <a:ext cx="128582" cy="357970"/>
            </a:xfrm>
            <a:custGeom>
              <a:avLst/>
              <a:gdLst/>
              <a:ahLst/>
              <a:cxnLst/>
              <a:rect l="0" t="0" r="0" b="0"/>
              <a:pathLst>
                <a:path w="128582" h="357970">
                  <a:moveTo>
                    <a:pt x="128581" y="0"/>
                  </a:moveTo>
                  <a:lnTo>
                    <a:pt x="97299" y="9575"/>
                  </a:lnTo>
                  <a:lnTo>
                    <a:pt x="73559" y="27533"/>
                  </a:lnTo>
                  <a:lnTo>
                    <a:pt x="37483" y="80141"/>
                  </a:lnTo>
                  <a:lnTo>
                    <a:pt x="5378" y="136332"/>
                  </a:lnTo>
                  <a:lnTo>
                    <a:pt x="822" y="147040"/>
                  </a:lnTo>
                  <a:lnTo>
                    <a:pt x="0" y="190056"/>
                  </a:lnTo>
                  <a:lnTo>
                    <a:pt x="11372" y="253484"/>
                  </a:lnTo>
                  <a:lnTo>
                    <a:pt x="41584" y="305663"/>
                  </a:lnTo>
                  <a:lnTo>
                    <a:pt x="67709" y="331422"/>
                  </a:lnTo>
                  <a:lnTo>
                    <a:pt x="105639" y="351512"/>
                  </a:lnTo>
                  <a:lnTo>
                    <a:pt x="12858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20647" y="1768787"/>
              <a:ext cx="189901" cy="219220"/>
            </a:xfrm>
            <a:custGeom>
              <a:avLst/>
              <a:gdLst/>
              <a:ahLst/>
              <a:cxnLst/>
              <a:rect l="0" t="0" r="0" b="0"/>
              <a:pathLst>
                <a:path w="189901" h="219220">
                  <a:moveTo>
                    <a:pt x="127166" y="0"/>
                  </a:moveTo>
                  <a:lnTo>
                    <a:pt x="84474" y="3120"/>
                  </a:lnTo>
                  <a:lnTo>
                    <a:pt x="33503" y="19128"/>
                  </a:lnTo>
                  <a:lnTo>
                    <a:pt x="16908" y="30338"/>
                  </a:lnTo>
                  <a:lnTo>
                    <a:pt x="4853" y="46239"/>
                  </a:lnTo>
                  <a:lnTo>
                    <a:pt x="0" y="55393"/>
                  </a:lnTo>
                  <a:lnTo>
                    <a:pt x="275" y="63835"/>
                  </a:lnTo>
                  <a:lnTo>
                    <a:pt x="3968" y="71802"/>
                  </a:lnTo>
                  <a:lnTo>
                    <a:pt x="9939" y="79454"/>
                  </a:lnTo>
                  <a:lnTo>
                    <a:pt x="29051" y="87955"/>
                  </a:lnTo>
                  <a:lnTo>
                    <a:pt x="84610" y="102267"/>
                  </a:lnTo>
                  <a:lnTo>
                    <a:pt x="137636" y="124977"/>
                  </a:lnTo>
                  <a:lnTo>
                    <a:pt x="169263" y="144525"/>
                  </a:lnTo>
                  <a:lnTo>
                    <a:pt x="184090" y="161330"/>
                  </a:lnTo>
                  <a:lnTo>
                    <a:pt x="189682" y="170724"/>
                  </a:lnTo>
                  <a:lnTo>
                    <a:pt x="189900" y="179327"/>
                  </a:lnTo>
                  <a:lnTo>
                    <a:pt x="186536" y="187402"/>
                  </a:lnTo>
                  <a:lnTo>
                    <a:pt x="173440" y="201443"/>
                  </a:lnTo>
                  <a:lnTo>
                    <a:pt x="155921" y="211583"/>
                  </a:lnTo>
                  <a:lnTo>
                    <a:pt x="107673" y="219219"/>
                  </a:lnTo>
                  <a:lnTo>
                    <a:pt x="56202" y="217608"/>
                  </a:lnTo>
                  <a:lnTo>
                    <a:pt x="2188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70992" y="1914023"/>
              <a:ext cx="192677" cy="222541"/>
            </a:xfrm>
            <a:custGeom>
              <a:avLst/>
              <a:gdLst/>
              <a:ahLst/>
              <a:cxnLst/>
              <a:rect l="0" t="0" r="0" b="0"/>
              <a:pathLst>
                <a:path w="192677" h="222541">
                  <a:moveTo>
                    <a:pt x="87391" y="44277"/>
                  </a:moveTo>
                  <a:lnTo>
                    <a:pt x="87391" y="21920"/>
                  </a:lnTo>
                  <a:lnTo>
                    <a:pt x="83882" y="14165"/>
                  </a:lnTo>
                  <a:lnTo>
                    <a:pt x="70623" y="2428"/>
                  </a:lnTo>
                  <a:lnTo>
                    <a:pt x="62175" y="0"/>
                  </a:lnTo>
                  <a:lnTo>
                    <a:pt x="43428" y="422"/>
                  </a:lnTo>
                  <a:lnTo>
                    <a:pt x="26518" y="7628"/>
                  </a:lnTo>
                  <a:lnTo>
                    <a:pt x="18733" y="12826"/>
                  </a:lnTo>
                  <a:lnTo>
                    <a:pt x="6963" y="27959"/>
                  </a:lnTo>
                  <a:lnTo>
                    <a:pt x="2187" y="36908"/>
                  </a:lnTo>
                  <a:lnTo>
                    <a:pt x="0" y="56210"/>
                  </a:lnTo>
                  <a:lnTo>
                    <a:pt x="1054" y="66270"/>
                  </a:lnTo>
                  <a:lnTo>
                    <a:pt x="6437" y="72977"/>
                  </a:lnTo>
                  <a:lnTo>
                    <a:pt x="24895" y="80429"/>
                  </a:lnTo>
                  <a:lnTo>
                    <a:pt x="34029" y="80077"/>
                  </a:lnTo>
                  <a:lnTo>
                    <a:pt x="50416" y="73446"/>
                  </a:lnTo>
                  <a:lnTo>
                    <a:pt x="72796" y="56559"/>
                  </a:lnTo>
                  <a:lnTo>
                    <a:pt x="78831" y="55975"/>
                  </a:lnTo>
                  <a:lnTo>
                    <a:pt x="84024" y="59094"/>
                  </a:lnTo>
                  <a:lnTo>
                    <a:pt x="92914" y="73090"/>
                  </a:lnTo>
                  <a:lnTo>
                    <a:pt x="111761" y="133498"/>
                  </a:lnTo>
                  <a:lnTo>
                    <a:pt x="117551" y="188459"/>
                  </a:lnTo>
                  <a:lnTo>
                    <a:pt x="118343" y="216373"/>
                  </a:lnTo>
                  <a:lnTo>
                    <a:pt x="120894" y="222179"/>
                  </a:lnTo>
                  <a:lnTo>
                    <a:pt x="124934" y="222540"/>
                  </a:lnTo>
                  <a:lnTo>
                    <a:pt x="184396" y="184899"/>
                  </a:lnTo>
                  <a:lnTo>
                    <a:pt x="192676" y="181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47550" y="1916186"/>
              <a:ext cx="110876" cy="87392"/>
            </a:xfrm>
            <a:custGeom>
              <a:avLst/>
              <a:gdLst/>
              <a:ahLst/>
              <a:cxnLst/>
              <a:rect l="0" t="0" r="0" b="0"/>
              <a:pathLst>
                <a:path w="110876" h="8739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612" y="52705"/>
                  </a:lnTo>
                  <a:lnTo>
                    <a:pt x="15738" y="68658"/>
                  </a:lnTo>
                  <a:lnTo>
                    <a:pt x="31157" y="80428"/>
                  </a:lnTo>
                  <a:lnTo>
                    <a:pt x="40182" y="85204"/>
                  </a:lnTo>
                  <a:lnTo>
                    <a:pt x="59569" y="87391"/>
                  </a:lnTo>
                  <a:lnTo>
                    <a:pt x="69651" y="86337"/>
                  </a:lnTo>
                  <a:lnTo>
                    <a:pt x="87094" y="75807"/>
                  </a:lnTo>
                  <a:lnTo>
                    <a:pt x="95021" y="68085"/>
                  </a:lnTo>
                  <a:lnTo>
                    <a:pt x="103828" y="47028"/>
                  </a:lnTo>
                  <a:lnTo>
                    <a:pt x="11087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99945" y="1920577"/>
              <a:ext cx="126936" cy="111424"/>
            </a:xfrm>
            <a:custGeom>
              <a:avLst/>
              <a:gdLst/>
              <a:ahLst/>
              <a:cxnLst/>
              <a:rect l="0" t="0" r="0" b="0"/>
              <a:pathLst>
                <a:path w="126936" h="111424">
                  <a:moveTo>
                    <a:pt x="84821" y="27195"/>
                  </a:moveTo>
                  <a:lnTo>
                    <a:pt x="79232" y="10427"/>
                  </a:lnTo>
                  <a:lnTo>
                    <a:pt x="72906" y="5488"/>
                  </a:lnTo>
                  <a:lnTo>
                    <a:pt x="53400" y="0"/>
                  </a:lnTo>
                  <a:lnTo>
                    <a:pt x="43986" y="876"/>
                  </a:lnTo>
                  <a:lnTo>
                    <a:pt x="27288" y="8088"/>
                  </a:lnTo>
                  <a:lnTo>
                    <a:pt x="4733" y="30892"/>
                  </a:lnTo>
                  <a:lnTo>
                    <a:pt x="1014" y="40188"/>
                  </a:lnTo>
                  <a:lnTo>
                    <a:pt x="0" y="59875"/>
                  </a:lnTo>
                  <a:lnTo>
                    <a:pt x="6569" y="77204"/>
                  </a:lnTo>
                  <a:lnTo>
                    <a:pt x="11596" y="85101"/>
                  </a:lnTo>
                  <a:lnTo>
                    <a:pt x="18457" y="89196"/>
                  </a:lnTo>
                  <a:lnTo>
                    <a:pt x="35439" y="90626"/>
                  </a:lnTo>
                  <a:lnTo>
                    <a:pt x="42541" y="87029"/>
                  </a:lnTo>
                  <a:lnTo>
                    <a:pt x="53552" y="73675"/>
                  </a:lnTo>
                  <a:lnTo>
                    <a:pt x="67813" y="43525"/>
                  </a:lnTo>
                  <a:lnTo>
                    <a:pt x="66344" y="49660"/>
                  </a:lnTo>
                  <a:lnTo>
                    <a:pt x="67824" y="55040"/>
                  </a:lnTo>
                  <a:lnTo>
                    <a:pt x="87010" y="80485"/>
                  </a:lnTo>
                  <a:lnTo>
                    <a:pt x="106527" y="97967"/>
                  </a:lnTo>
                  <a:lnTo>
                    <a:pt x="126935" y="111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58220" y="1895129"/>
              <a:ext cx="63418" cy="121445"/>
            </a:xfrm>
            <a:custGeom>
              <a:avLst/>
              <a:gdLst/>
              <a:ahLst/>
              <a:cxnLst/>
              <a:rect l="0" t="0" r="0" b="0"/>
              <a:pathLst>
                <a:path w="63418" h="121445">
                  <a:moveTo>
                    <a:pt x="10774" y="63171"/>
                  </a:moveTo>
                  <a:lnTo>
                    <a:pt x="25347" y="105863"/>
                  </a:lnTo>
                  <a:lnTo>
                    <a:pt x="32459" y="120750"/>
                  </a:lnTo>
                  <a:lnTo>
                    <a:pt x="31080" y="121444"/>
                  </a:lnTo>
                  <a:lnTo>
                    <a:pt x="27821" y="119567"/>
                  </a:lnTo>
                  <a:lnTo>
                    <a:pt x="1632" y="63116"/>
                  </a:lnTo>
                  <a:lnTo>
                    <a:pt x="0" y="52605"/>
                  </a:lnTo>
                  <a:lnTo>
                    <a:pt x="4426" y="31569"/>
                  </a:lnTo>
                  <a:lnTo>
                    <a:pt x="10052" y="23386"/>
                  </a:lnTo>
                  <a:lnTo>
                    <a:pt x="25661" y="11174"/>
                  </a:lnTo>
                  <a:lnTo>
                    <a:pt x="634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57876" y="1915041"/>
              <a:ext cx="87805" cy="106431"/>
            </a:xfrm>
            <a:custGeom>
              <a:avLst/>
              <a:gdLst/>
              <a:ahLst/>
              <a:cxnLst/>
              <a:rect l="0" t="0" r="0" b="0"/>
              <a:pathLst>
                <a:path w="87805" h="106431">
                  <a:moveTo>
                    <a:pt x="37460" y="32731"/>
                  </a:moveTo>
                  <a:lnTo>
                    <a:pt x="59817" y="32731"/>
                  </a:lnTo>
                  <a:lnTo>
                    <a:pt x="77033" y="26492"/>
                  </a:lnTo>
                  <a:lnTo>
                    <a:pt x="84899" y="21552"/>
                  </a:lnTo>
                  <a:lnTo>
                    <a:pt x="87804" y="15920"/>
                  </a:lnTo>
                  <a:lnTo>
                    <a:pt x="87400" y="9825"/>
                  </a:lnTo>
                  <a:lnTo>
                    <a:pt x="84792" y="3422"/>
                  </a:lnTo>
                  <a:lnTo>
                    <a:pt x="79543" y="323"/>
                  </a:lnTo>
                  <a:lnTo>
                    <a:pt x="64353" y="0"/>
                  </a:lnTo>
                  <a:lnTo>
                    <a:pt x="36070" y="6395"/>
                  </a:lnTo>
                  <a:lnTo>
                    <a:pt x="11052" y="21288"/>
                  </a:lnTo>
                  <a:lnTo>
                    <a:pt x="5817" y="29781"/>
                  </a:lnTo>
                  <a:lnTo>
                    <a:pt x="0" y="51697"/>
                  </a:lnTo>
                  <a:lnTo>
                    <a:pt x="788" y="61753"/>
                  </a:lnTo>
                  <a:lnTo>
                    <a:pt x="7904" y="79164"/>
                  </a:lnTo>
                  <a:lnTo>
                    <a:pt x="21984" y="91583"/>
                  </a:lnTo>
                  <a:lnTo>
                    <a:pt x="43403" y="102031"/>
                  </a:lnTo>
                  <a:lnTo>
                    <a:pt x="58517" y="10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32207" y="2021471"/>
              <a:ext cx="42826" cy="84229"/>
            </a:xfrm>
            <a:custGeom>
              <a:avLst/>
              <a:gdLst/>
              <a:ahLst/>
              <a:cxnLst/>
              <a:rect l="0" t="0" r="0" b="0"/>
              <a:pathLst>
                <a:path w="42826" h="84229">
                  <a:moveTo>
                    <a:pt x="0" y="0"/>
                  </a:moveTo>
                  <a:lnTo>
                    <a:pt x="38373" y="29309"/>
                  </a:lnTo>
                  <a:lnTo>
                    <a:pt x="41960" y="37087"/>
                  </a:lnTo>
                  <a:lnTo>
                    <a:pt x="42825" y="55088"/>
                  </a:lnTo>
                  <a:lnTo>
                    <a:pt x="40249" y="6246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63834" y="1937243"/>
              <a:ext cx="84229" cy="99319"/>
            </a:xfrm>
            <a:custGeom>
              <a:avLst/>
              <a:gdLst/>
              <a:ahLst/>
              <a:cxnLst/>
              <a:rect l="0" t="0" r="0" b="0"/>
              <a:pathLst>
                <a:path w="84229" h="99319">
                  <a:moveTo>
                    <a:pt x="0" y="21057"/>
                  </a:moveTo>
                  <a:lnTo>
                    <a:pt x="0" y="43414"/>
                  </a:lnTo>
                  <a:lnTo>
                    <a:pt x="6239" y="60629"/>
                  </a:lnTo>
                  <a:lnTo>
                    <a:pt x="25171" y="99318"/>
                  </a:lnTo>
                  <a:lnTo>
                    <a:pt x="23666" y="93274"/>
                  </a:lnTo>
                  <a:lnTo>
                    <a:pt x="7101" y="59629"/>
                  </a:lnTo>
                  <a:lnTo>
                    <a:pt x="3156" y="35470"/>
                  </a:lnTo>
                  <a:lnTo>
                    <a:pt x="5614" y="25987"/>
                  </a:lnTo>
                  <a:lnTo>
                    <a:pt x="10761" y="18494"/>
                  </a:lnTo>
                  <a:lnTo>
                    <a:pt x="17702" y="12330"/>
                  </a:lnTo>
                  <a:lnTo>
                    <a:pt x="37893" y="548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08527" y="1925349"/>
              <a:ext cx="86827" cy="106652"/>
            </a:xfrm>
            <a:custGeom>
              <a:avLst/>
              <a:gdLst/>
              <a:ahLst/>
              <a:cxnLst/>
              <a:rect l="0" t="0" r="0" b="0"/>
              <a:pathLst>
                <a:path w="86827" h="106652">
                  <a:moveTo>
                    <a:pt x="2706" y="64537"/>
                  </a:moveTo>
                  <a:lnTo>
                    <a:pt x="40184" y="56203"/>
                  </a:lnTo>
                  <a:lnTo>
                    <a:pt x="62646" y="52644"/>
                  </a:lnTo>
                  <a:lnTo>
                    <a:pt x="80429" y="43263"/>
                  </a:lnTo>
                  <a:lnTo>
                    <a:pt x="84937" y="36316"/>
                  </a:lnTo>
                  <a:lnTo>
                    <a:pt x="86826" y="19239"/>
                  </a:lnTo>
                  <a:lnTo>
                    <a:pt x="83352" y="12111"/>
                  </a:lnTo>
                  <a:lnTo>
                    <a:pt x="70134" y="1072"/>
                  </a:lnTo>
                  <a:lnTo>
                    <a:pt x="62866" y="0"/>
                  </a:lnTo>
                  <a:lnTo>
                    <a:pt x="55681" y="1625"/>
                  </a:lnTo>
                  <a:lnTo>
                    <a:pt x="21749" y="21044"/>
                  </a:lnTo>
                  <a:lnTo>
                    <a:pt x="8050" y="37018"/>
                  </a:lnTo>
                  <a:lnTo>
                    <a:pt x="2759" y="46191"/>
                  </a:lnTo>
                  <a:lnTo>
                    <a:pt x="0" y="65742"/>
                  </a:lnTo>
                  <a:lnTo>
                    <a:pt x="902" y="75868"/>
                  </a:lnTo>
                  <a:lnTo>
                    <a:pt x="8143" y="93359"/>
                  </a:lnTo>
                  <a:lnTo>
                    <a:pt x="13350" y="101299"/>
                  </a:lnTo>
                  <a:lnTo>
                    <a:pt x="20330" y="105423"/>
                  </a:lnTo>
                  <a:lnTo>
                    <a:pt x="76405" y="106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68401" y="1952711"/>
              <a:ext cx="95517" cy="89818"/>
            </a:xfrm>
            <a:custGeom>
              <a:avLst/>
              <a:gdLst/>
              <a:ahLst/>
              <a:cxnLst/>
              <a:rect l="0" t="0" r="0" b="0"/>
              <a:pathLst>
                <a:path w="95517" h="89818">
                  <a:moveTo>
                    <a:pt x="63930" y="5589"/>
                  </a:moveTo>
                  <a:lnTo>
                    <a:pt x="47163" y="0"/>
                  </a:lnTo>
                  <a:lnTo>
                    <a:pt x="39884" y="693"/>
                  </a:lnTo>
                  <a:lnTo>
                    <a:pt x="25557" y="7702"/>
                  </a:lnTo>
                  <a:lnTo>
                    <a:pt x="4337" y="24803"/>
                  </a:lnTo>
                  <a:lnTo>
                    <a:pt x="805" y="32436"/>
                  </a:lnTo>
                  <a:lnTo>
                    <a:pt x="0" y="50277"/>
                  </a:lnTo>
                  <a:lnTo>
                    <a:pt x="6661" y="66784"/>
                  </a:lnTo>
                  <a:lnTo>
                    <a:pt x="11713" y="74462"/>
                  </a:lnTo>
                  <a:lnTo>
                    <a:pt x="19760" y="79580"/>
                  </a:lnTo>
                  <a:lnTo>
                    <a:pt x="52272" y="86784"/>
                  </a:lnTo>
                  <a:lnTo>
                    <a:pt x="95516" y="89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28551" y="1810901"/>
              <a:ext cx="19595" cy="231628"/>
            </a:xfrm>
            <a:custGeom>
              <a:avLst/>
              <a:gdLst/>
              <a:ahLst/>
              <a:cxnLst/>
              <a:rect l="0" t="0" r="0" b="0"/>
              <a:pathLst>
                <a:path w="19595" h="231628">
                  <a:moveTo>
                    <a:pt x="9065" y="0"/>
                  </a:moveTo>
                  <a:lnTo>
                    <a:pt x="0" y="58617"/>
                  </a:lnTo>
                  <a:lnTo>
                    <a:pt x="6062" y="120027"/>
                  </a:lnTo>
                  <a:lnTo>
                    <a:pt x="11592" y="175311"/>
                  </a:lnTo>
                  <a:lnTo>
                    <a:pt x="1959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84974" y="191618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4" y="0"/>
                  </a:lnTo>
                  <a:lnTo>
                    <a:pt x="3830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50244" y="1967684"/>
              <a:ext cx="150586" cy="95902"/>
            </a:xfrm>
            <a:custGeom>
              <a:avLst/>
              <a:gdLst/>
              <a:ahLst/>
              <a:cxnLst/>
              <a:rect l="0" t="0" r="0" b="0"/>
              <a:pathLst>
                <a:path w="150586" h="95902">
                  <a:moveTo>
                    <a:pt x="97942" y="32730"/>
                  </a:moveTo>
                  <a:lnTo>
                    <a:pt x="68634" y="3422"/>
                  </a:lnTo>
                  <a:lnTo>
                    <a:pt x="60856" y="323"/>
                  </a:lnTo>
                  <a:lnTo>
                    <a:pt x="42855" y="0"/>
                  </a:lnTo>
                  <a:lnTo>
                    <a:pt x="26275" y="6875"/>
                  </a:lnTo>
                  <a:lnTo>
                    <a:pt x="18579" y="11984"/>
                  </a:lnTo>
                  <a:lnTo>
                    <a:pt x="6908" y="27019"/>
                  </a:lnTo>
                  <a:lnTo>
                    <a:pt x="2158" y="35942"/>
                  </a:lnTo>
                  <a:lnTo>
                    <a:pt x="0" y="58334"/>
                  </a:lnTo>
                  <a:lnTo>
                    <a:pt x="1062" y="70856"/>
                  </a:lnTo>
                  <a:lnTo>
                    <a:pt x="6449" y="79205"/>
                  </a:lnTo>
                  <a:lnTo>
                    <a:pt x="14720" y="84770"/>
                  </a:lnTo>
                  <a:lnTo>
                    <a:pt x="24913" y="88480"/>
                  </a:lnTo>
                  <a:lnTo>
                    <a:pt x="34048" y="87445"/>
                  </a:lnTo>
                  <a:lnTo>
                    <a:pt x="50438" y="76935"/>
                  </a:lnTo>
                  <a:lnTo>
                    <a:pt x="59282" y="57446"/>
                  </a:lnTo>
                  <a:lnTo>
                    <a:pt x="61640" y="45698"/>
                  </a:lnTo>
                  <a:lnTo>
                    <a:pt x="64382" y="41375"/>
                  </a:lnTo>
                  <a:lnTo>
                    <a:pt x="67380" y="42003"/>
                  </a:lnTo>
                  <a:lnTo>
                    <a:pt x="93614" y="69046"/>
                  </a:lnTo>
                  <a:lnTo>
                    <a:pt x="119667" y="86904"/>
                  </a:lnTo>
                  <a:lnTo>
                    <a:pt x="150585" y="95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27658" y="1967878"/>
              <a:ext cx="99514" cy="106237"/>
            </a:xfrm>
            <a:custGeom>
              <a:avLst/>
              <a:gdLst/>
              <a:ahLst/>
              <a:cxnLst/>
              <a:rect l="0" t="0" r="0" b="0"/>
              <a:pathLst>
                <a:path w="99514" h="106237">
                  <a:moveTo>
                    <a:pt x="4756" y="22008"/>
                  </a:moveTo>
                  <a:lnTo>
                    <a:pt x="7876" y="64699"/>
                  </a:lnTo>
                  <a:lnTo>
                    <a:pt x="10822" y="78416"/>
                  </a:lnTo>
                  <a:lnTo>
                    <a:pt x="8232" y="72814"/>
                  </a:lnTo>
                  <a:lnTo>
                    <a:pt x="197" y="49930"/>
                  </a:lnTo>
                  <a:lnTo>
                    <a:pt x="0" y="30908"/>
                  </a:lnTo>
                  <a:lnTo>
                    <a:pt x="1585" y="20922"/>
                  </a:lnTo>
                  <a:lnTo>
                    <a:pt x="6152" y="13095"/>
                  </a:lnTo>
                  <a:lnTo>
                    <a:pt x="20584" y="1279"/>
                  </a:lnTo>
                  <a:lnTo>
                    <a:pt x="28176" y="0"/>
                  </a:lnTo>
                  <a:lnTo>
                    <a:pt x="35577" y="1487"/>
                  </a:lnTo>
                  <a:lnTo>
                    <a:pt x="57172" y="14757"/>
                  </a:lnTo>
                  <a:lnTo>
                    <a:pt x="85430" y="40203"/>
                  </a:lnTo>
                  <a:lnTo>
                    <a:pt x="93254" y="60120"/>
                  </a:lnTo>
                  <a:lnTo>
                    <a:pt x="99513" y="106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69285" y="1976095"/>
              <a:ext cx="141346" cy="280086"/>
            </a:xfrm>
            <a:custGeom>
              <a:avLst/>
              <a:gdLst/>
              <a:ahLst/>
              <a:cxnLst/>
              <a:rect l="0" t="0" r="0" b="0"/>
              <a:pathLst>
                <a:path w="141346" h="280086">
                  <a:moveTo>
                    <a:pt x="105285" y="34848"/>
                  </a:moveTo>
                  <a:lnTo>
                    <a:pt x="99695" y="18080"/>
                  </a:lnTo>
                  <a:lnTo>
                    <a:pt x="87593" y="6728"/>
                  </a:lnTo>
                  <a:lnTo>
                    <a:pt x="79452" y="2063"/>
                  </a:lnTo>
                  <a:lnTo>
                    <a:pt x="61048" y="0"/>
                  </a:lnTo>
                  <a:lnTo>
                    <a:pt x="42340" y="4152"/>
                  </a:lnTo>
                  <a:lnTo>
                    <a:pt x="26227" y="13796"/>
                  </a:lnTo>
                  <a:lnTo>
                    <a:pt x="20994" y="21983"/>
                  </a:lnTo>
                  <a:lnTo>
                    <a:pt x="15179" y="43558"/>
                  </a:lnTo>
                  <a:lnTo>
                    <a:pt x="17495" y="76423"/>
                  </a:lnTo>
                  <a:lnTo>
                    <a:pt x="23362" y="83621"/>
                  </a:lnTo>
                  <a:lnTo>
                    <a:pt x="42358" y="91620"/>
                  </a:lnTo>
                  <a:lnTo>
                    <a:pt x="51635" y="91413"/>
                  </a:lnTo>
                  <a:lnTo>
                    <a:pt x="68183" y="84944"/>
                  </a:lnTo>
                  <a:lnTo>
                    <a:pt x="90652" y="62559"/>
                  </a:lnTo>
                  <a:lnTo>
                    <a:pt x="96699" y="60341"/>
                  </a:lnTo>
                  <a:lnTo>
                    <a:pt x="101901" y="62372"/>
                  </a:lnTo>
                  <a:lnTo>
                    <a:pt x="110800" y="73987"/>
                  </a:lnTo>
                  <a:lnTo>
                    <a:pt x="118654" y="90847"/>
                  </a:lnTo>
                  <a:lnTo>
                    <a:pt x="125993" y="144738"/>
                  </a:lnTo>
                  <a:lnTo>
                    <a:pt x="140796" y="202524"/>
                  </a:lnTo>
                  <a:lnTo>
                    <a:pt x="141345" y="224014"/>
                  </a:lnTo>
                  <a:lnTo>
                    <a:pt x="136519" y="244094"/>
                  </a:lnTo>
                  <a:lnTo>
                    <a:pt x="126576" y="260817"/>
                  </a:lnTo>
                  <a:lnTo>
                    <a:pt x="111238" y="272929"/>
                  </a:lnTo>
                  <a:lnTo>
                    <a:pt x="102234" y="277796"/>
                  </a:lnTo>
                  <a:lnTo>
                    <a:pt x="82872" y="280085"/>
                  </a:lnTo>
                  <a:lnTo>
                    <a:pt x="24057" y="272060"/>
                  </a:lnTo>
                  <a:lnTo>
                    <a:pt x="0" y="277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39204" y="1874072"/>
              <a:ext cx="30123" cy="231628"/>
            </a:xfrm>
            <a:custGeom>
              <a:avLst/>
              <a:gdLst/>
              <a:ahLst/>
              <a:cxnLst/>
              <a:rect l="0" t="0" r="0" b="0"/>
              <a:pathLst>
                <a:path w="30123" h="231628">
                  <a:moveTo>
                    <a:pt x="9065" y="0"/>
                  </a:moveTo>
                  <a:lnTo>
                    <a:pt x="0" y="58617"/>
                  </a:lnTo>
                  <a:lnTo>
                    <a:pt x="10182" y="118333"/>
                  </a:lnTo>
                  <a:lnTo>
                    <a:pt x="17735" y="172463"/>
                  </a:lnTo>
                  <a:lnTo>
                    <a:pt x="3012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90383" y="1959181"/>
              <a:ext cx="116285" cy="135991"/>
            </a:xfrm>
            <a:custGeom>
              <a:avLst/>
              <a:gdLst/>
              <a:ahLst/>
              <a:cxnLst/>
              <a:rect l="0" t="0" r="0" b="0"/>
              <a:pathLst>
                <a:path w="116285" h="135991">
                  <a:moveTo>
                    <a:pt x="0" y="62290"/>
                  </a:moveTo>
                  <a:lnTo>
                    <a:pt x="58617" y="62290"/>
                  </a:lnTo>
                  <a:lnTo>
                    <a:pt x="93407" y="56701"/>
                  </a:lnTo>
                  <a:lnTo>
                    <a:pt x="102046" y="51545"/>
                  </a:lnTo>
                  <a:lnTo>
                    <a:pt x="114764" y="36458"/>
                  </a:lnTo>
                  <a:lnTo>
                    <a:pt x="116284" y="27521"/>
                  </a:lnTo>
                  <a:lnTo>
                    <a:pt x="111733" y="8233"/>
                  </a:lnTo>
                  <a:lnTo>
                    <a:pt x="106074" y="2855"/>
                  </a:lnTo>
                  <a:lnTo>
                    <a:pt x="98792" y="440"/>
                  </a:lnTo>
                  <a:lnTo>
                    <a:pt x="90428" y="0"/>
                  </a:lnTo>
                  <a:lnTo>
                    <a:pt x="74895" y="5750"/>
                  </a:lnTo>
                  <a:lnTo>
                    <a:pt x="45860" y="28505"/>
                  </a:lnTo>
                  <a:lnTo>
                    <a:pt x="30226" y="59819"/>
                  </a:lnTo>
                  <a:lnTo>
                    <a:pt x="28251" y="82249"/>
                  </a:lnTo>
                  <a:lnTo>
                    <a:pt x="32443" y="102746"/>
                  </a:lnTo>
                  <a:lnTo>
                    <a:pt x="42105" y="119655"/>
                  </a:lnTo>
                  <a:lnTo>
                    <a:pt x="50297" y="125100"/>
                  </a:lnTo>
                  <a:lnTo>
                    <a:pt x="94757" y="135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90425" y="2084642"/>
              <a:ext cx="15092" cy="105286"/>
            </a:xfrm>
            <a:custGeom>
              <a:avLst/>
              <a:gdLst/>
              <a:ahLst/>
              <a:cxnLst/>
              <a:rect l="0" t="0" r="0" b="0"/>
              <a:pathLst>
                <a:path w="15092" h="105286">
                  <a:moveTo>
                    <a:pt x="0" y="0"/>
                  </a:moveTo>
                  <a:lnTo>
                    <a:pt x="14654" y="43963"/>
                  </a:lnTo>
                  <a:lnTo>
                    <a:pt x="15091" y="63993"/>
                  </a:lnTo>
                  <a:lnTo>
                    <a:pt x="11387" y="8225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735504" y="1940302"/>
              <a:ext cx="118134" cy="144341"/>
            </a:xfrm>
            <a:custGeom>
              <a:avLst/>
              <a:gdLst/>
              <a:ahLst/>
              <a:cxnLst/>
              <a:rect l="0" t="0" r="0" b="0"/>
              <a:pathLst>
                <a:path w="118134" h="144341">
                  <a:moveTo>
                    <a:pt x="23376" y="70641"/>
                  </a:moveTo>
                  <a:lnTo>
                    <a:pt x="66068" y="67521"/>
                  </a:lnTo>
                  <a:lnTo>
                    <a:pt x="85634" y="61065"/>
                  </a:lnTo>
                  <a:lnTo>
                    <a:pt x="102129" y="50397"/>
                  </a:lnTo>
                  <a:lnTo>
                    <a:pt x="106294" y="43107"/>
                  </a:lnTo>
                  <a:lnTo>
                    <a:pt x="107802" y="25648"/>
                  </a:lnTo>
                  <a:lnTo>
                    <a:pt x="104227" y="18419"/>
                  </a:lnTo>
                  <a:lnTo>
                    <a:pt x="90895" y="7267"/>
                  </a:lnTo>
                  <a:lnTo>
                    <a:pt x="58070" y="0"/>
                  </a:lnTo>
                  <a:lnTo>
                    <a:pt x="35286" y="4540"/>
                  </a:lnTo>
                  <a:lnTo>
                    <a:pt x="24298" y="9026"/>
                  </a:lnTo>
                  <a:lnTo>
                    <a:pt x="8968" y="23369"/>
                  </a:lnTo>
                  <a:lnTo>
                    <a:pt x="3242" y="32107"/>
                  </a:lnTo>
                  <a:lnTo>
                    <a:pt x="0" y="57414"/>
                  </a:lnTo>
                  <a:lnTo>
                    <a:pt x="7451" y="110142"/>
                  </a:lnTo>
                  <a:lnTo>
                    <a:pt x="12759" y="119202"/>
                  </a:lnTo>
                  <a:lnTo>
                    <a:pt x="28016" y="132387"/>
                  </a:lnTo>
                  <a:lnTo>
                    <a:pt x="49615" y="139028"/>
                  </a:lnTo>
                  <a:lnTo>
                    <a:pt x="84963" y="142766"/>
                  </a:lnTo>
                  <a:lnTo>
                    <a:pt x="118133" y="144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79979" y="183195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5589" y="22913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27336" y="193724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79396" y="2010943"/>
              <a:ext cx="69039" cy="105285"/>
            </a:xfrm>
            <a:custGeom>
              <a:avLst/>
              <a:gdLst/>
              <a:ahLst/>
              <a:cxnLst/>
              <a:rect l="0" t="0" r="0" b="0"/>
              <a:pathLst>
                <a:path w="69039" h="105285">
                  <a:moveTo>
                    <a:pt x="58510" y="0"/>
                  </a:moveTo>
                  <a:lnTo>
                    <a:pt x="27228" y="9575"/>
                  </a:lnTo>
                  <a:lnTo>
                    <a:pt x="11071" y="20243"/>
                  </a:lnTo>
                  <a:lnTo>
                    <a:pt x="5828" y="28703"/>
                  </a:lnTo>
                  <a:lnTo>
                    <a:pt x="0" y="50581"/>
                  </a:lnTo>
                  <a:lnTo>
                    <a:pt x="786" y="60627"/>
                  </a:lnTo>
                  <a:lnTo>
                    <a:pt x="7899" y="78028"/>
                  </a:lnTo>
                  <a:lnTo>
                    <a:pt x="21978" y="90441"/>
                  </a:lnTo>
                  <a:lnTo>
                    <a:pt x="38764" y="98687"/>
                  </a:lnTo>
                  <a:lnTo>
                    <a:pt x="69038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43191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32663" y="1853015"/>
              <a:ext cx="102299" cy="305328"/>
            </a:xfrm>
            <a:custGeom>
              <a:avLst/>
              <a:gdLst/>
              <a:ahLst/>
              <a:cxnLst/>
              <a:rect l="0" t="0" r="0" b="0"/>
              <a:pathLst>
                <a:path w="102299" h="305328">
                  <a:moveTo>
                    <a:pt x="0" y="0"/>
                  </a:moveTo>
                  <a:lnTo>
                    <a:pt x="58563" y="58563"/>
                  </a:lnTo>
                  <a:lnTo>
                    <a:pt x="86351" y="104331"/>
                  </a:lnTo>
                  <a:lnTo>
                    <a:pt x="99154" y="144647"/>
                  </a:lnTo>
                  <a:lnTo>
                    <a:pt x="102298" y="186228"/>
                  </a:lnTo>
                  <a:lnTo>
                    <a:pt x="93473" y="239080"/>
                  </a:lnTo>
                  <a:lnTo>
                    <a:pt x="85998" y="260676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6211813" y="1179191"/>
            <a:ext cx="1421349" cy="621183"/>
          </a:xfrm>
          <a:custGeom>
            <a:avLst/>
            <a:gdLst/>
            <a:ahLst/>
            <a:cxnLst/>
            <a:rect l="0" t="0" r="0" b="0"/>
            <a:pathLst>
              <a:path w="1421349" h="621183">
                <a:moveTo>
                  <a:pt x="0" y="0"/>
                </a:moveTo>
                <a:lnTo>
                  <a:pt x="1421348" y="0"/>
                </a:lnTo>
                <a:lnTo>
                  <a:pt x="1421348" y="621182"/>
                </a:lnTo>
                <a:lnTo>
                  <a:pt x="0" y="62118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4561537" y="2532696"/>
            <a:ext cx="926508" cy="894923"/>
          </a:xfrm>
          <a:custGeom>
            <a:avLst/>
            <a:gdLst/>
            <a:ahLst/>
            <a:cxnLst/>
            <a:rect l="0" t="0" r="0" b="0"/>
            <a:pathLst>
              <a:path w="926508" h="894923">
                <a:moveTo>
                  <a:pt x="463331" y="0"/>
                </a:moveTo>
                <a:lnTo>
                  <a:pt x="926507" y="894922"/>
                </a:lnTo>
                <a:lnTo>
                  <a:pt x="0" y="89492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4061828" y="5021106"/>
            <a:ext cx="2263629" cy="779110"/>
          </a:xfrm>
          <a:custGeom>
            <a:avLst/>
            <a:gdLst/>
            <a:ahLst/>
            <a:cxnLst/>
            <a:rect l="0" t="0" r="0" b="0"/>
            <a:pathLst>
              <a:path w="2263629" h="779110">
                <a:moveTo>
                  <a:pt x="0" y="779109"/>
                </a:moveTo>
                <a:lnTo>
                  <a:pt x="452726" y="0"/>
                </a:lnTo>
                <a:lnTo>
                  <a:pt x="1810902" y="0"/>
                </a:lnTo>
                <a:lnTo>
                  <a:pt x="2263628" y="77910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5874901" y="1316062"/>
            <a:ext cx="252685" cy="263213"/>
          </a:xfrm>
          <a:custGeom>
            <a:avLst/>
            <a:gdLst/>
            <a:ahLst/>
            <a:cxnLst/>
            <a:rect l="0" t="0" r="0" b="0"/>
            <a:pathLst>
              <a:path w="252685" h="263213">
                <a:moveTo>
                  <a:pt x="0" y="0"/>
                </a:moveTo>
                <a:lnTo>
                  <a:pt x="0" y="22356"/>
                </a:lnTo>
                <a:lnTo>
                  <a:pt x="19786" y="76990"/>
                </a:lnTo>
                <a:lnTo>
                  <a:pt x="38438" y="135917"/>
                </a:lnTo>
                <a:lnTo>
                  <a:pt x="56130" y="194976"/>
                </a:lnTo>
                <a:lnTo>
                  <a:pt x="78910" y="246803"/>
                </a:lnTo>
                <a:lnTo>
                  <a:pt x="80695" y="262938"/>
                </a:lnTo>
                <a:lnTo>
                  <a:pt x="69262" y="229049"/>
                </a:lnTo>
                <a:lnTo>
                  <a:pt x="68998" y="209424"/>
                </a:lnTo>
                <a:lnTo>
                  <a:pt x="78360" y="168229"/>
                </a:lnTo>
                <a:lnTo>
                  <a:pt x="93668" y="142392"/>
                </a:lnTo>
                <a:lnTo>
                  <a:pt x="109481" y="130356"/>
                </a:lnTo>
                <a:lnTo>
                  <a:pt x="118611" y="125508"/>
                </a:lnTo>
                <a:lnTo>
                  <a:pt x="138114" y="123242"/>
                </a:lnTo>
                <a:lnTo>
                  <a:pt x="157310" y="127304"/>
                </a:lnTo>
                <a:lnTo>
                  <a:pt x="188698" y="148975"/>
                </a:lnTo>
                <a:lnTo>
                  <a:pt x="223331" y="183871"/>
                </a:lnTo>
                <a:lnTo>
                  <a:pt x="247585" y="240245"/>
                </a:lnTo>
                <a:lnTo>
                  <a:pt x="252684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5011565" y="3432290"/>
            <a:ext cx="192671" cy="247928"/>
          </a:xfrm>
          <a:custGeom>
            <a:avLst/>
            <a:gdLst/>
            <a:ahLst/>
            <a:cxnLst/>
            <a:rect l="0" t="0" r="0" b="0"/>
            <a:pathLst>
              <a:path w="192671" h="247928">
                <a:moveTo>
                  <a:pt x="0" y="0"/>
                </a:moveTo>
                <a:lnTo>
                  <a:pt x="17958" y="53875"/>
                </a:lnTo>
                <a:lnTo>
                  <a:pt x="38640" y="115922"/>
                </a:lnTo>
                <a:lnTo>
                  <a:pt x="49530" y="161068"/>
                </a:lnTo>
                <a:lnTo>
                  <a:pt x="51259" y="178040"/>
                </a:lnTo>
                <a:lnTo>
                  <a:pt x="52027" y="169986"/>
                </a:lnTo>
                <a:lnTo>
                  <a:pt x="47625" y="136263"/>
                </a:lnTo>
                <a:lnTo>
                  <a:pt x="54702" y="120612"/>
                </a:lnTo>
                <a:lnTo>
                  <a:pt x="71840" y="98648"/>
                </a:lnTo>
                <a:lnTo>
                  <a:pt x="79478" y="95011"/>
                </a:lnTo>
                <a:lnTo>
                  <a:pt x="97325" y="94090"/>
                </a:lnTo>
                <a:lnTo>
                  <a:pt x="113835" y="100699"/>
                </a:lnTo>
                <a:lnTo>
                  <a:pt x="157883" y="131804"/>
                </a:lnTo>
                <a:lnTo>
                  <a:pt x="180271" y="159546"/>
                </a:lnTo>
                <a:lnTo>
                  <a:pt x="190474" y="179703"/>
                </a:lnTo>
                <a:lnTo>
                  <a:pt x="192670" y="200361"/>
                </a:lnTo>
                <a:lnTo>
                  <a:pt x="188576" y="220070"/>
                </a:lnTo>
                <a:lnTo>
                  <a:pt x="178958" y="236629"/>
                </a:lnTo>
                <a:lnTo>
                  <a:pt x="170777" y="241981"/>
                </a:lnTo>
                <a:lnTo>
                  <a:pt x="149211" y="247927"/>
                </a:lnTo>
                <a:lnTo>
                  <a:pt x="139248" y="247173"/>
                </a:lnTo>
                <a:lnTo>
                  <a:pt x="121939" y="240096"/>
                </a:lnTo>
                <a:lnTo>
                  <a:pt x="109567" y="226032"/>
                </a:lnTo>
                <a:lnTo>
                  <a:pt x="76270" y="179417"/>
                </a:lnTo>
                <a:lnTo>
                  <a:pt x="63170" y="1579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4864165" y="2590010"/>
            <a:ext cx="336344" cy="779110"/>
            <a:chOff x="4864165" y="2590010"/>
            <a:chExt cx="336344" cy="779110"/>
          </a:xfrm>
        </p:grpSpPr>
        <p:sp>
          <p:nvSpPr>
            <p:cNvPr id="120" name="Freeform 119"/>
            <p:cNvSpPr/>
            <p:nvPr/>
          </p:nvSpPr>
          <p:spPr>
            <a:xfrm>
              <a:off x="5022093" y="2590010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27032" y="2737409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53679" y="291639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169" y="31283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53679" y="3105906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53679" y="3263834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53679" y="3223183"/>
              <a:ext cx="146830" cy="145937"/>
            </a:xfrm>
            <a:custGeom>
              <a:avLst/>
              <a:gdLst/>
              <a:ahLst/>
              <a:cxnLst/>
              <a:rect l="0" t="0" r="0" b="0"/>
              <a:pathLst>
                <a:path w="146830" h="145937">
                  <a:moveTo>
                    <a:pt x="0" y="9065"/>
                  </a:moveTo>
                  <a:lnTo>
                    <a:pt x="58616" y="9065"/>
                  </a:lnTo>
                  <a:lnTo>
                    <a:pt x="118333" y="732"/>
                  </a:lnTo>
                  <a:lnTo>
                    <a:pt x="131531" y="0"/>
                  </a:lnTo>
                  <a:lnTo>
                    <a:pt x="139160" y="3022"/>
                  </a:lnTo>
                  <a:lnTo>
                    <a:pt x="143076" y="8546"/>
                  </a:lnTo>
                  <a:lnTo>
                    <a:pt x="146829" y="60903"/>
                  </a:lnTo>
                  <a:lnTo>
                    <a:pt x="144166" y="111765"/>
                  </a:lnTo>
                  <a:lnTo>
                    <a:pt x="136870" y="145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64165" y="2947979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9576" y="24046"/>
                  </a:lnTo>
                  <a:lnTo>
                    <a:pt x="33815" y="65182"/>
                  </a:lnTo>
                  <a:lnTo>
                    <a:pt x="56040" y="126518"/>
                  </a:lnTo>
                  <a:lnTo>
                    <a:pt x="57247" y="129969"/>
                  </a:lnTo>
                  <a:lnTo>
                    <a:pt x="54527" y="116888"/>
                  </a:lnTo>
                  <a:lnTo>
                    <a:pt x="53480" y="96014"/>
                  </a:lnTo>
                  <a:lnTo>
                    <a:pt x="56711" y="87406"/>
                  </a:lnTo>
                  <a:lnTo>
                    <a:pt x="69659" y="74722"/>
                  </a:lnTo>
                  <a:lnTo>
                    <a:pt x="90231" y="71424"/>
                  </a:lnTo>
                  <a:lnTo>
                    <a:pt x="112633" y="75028"/>
                  </a:lnTo>
                  <a:lnTo>
                    <a:pt x="130388" y="84428"/>
                  </a:lnTo>
                  <a:lnTo>
                    <a:pt x="142958" y="99525"/>
                  </a:lnTo>
                  <a:lnTo>
                    <a:pt x="151275" y="116763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948394" y="4769409"/>
            <a:ext cx="463254" cy="1455378"/>
            <a:chOff x="4948394" y="4769409"/>
            <a:chExt cx="463254" cy="1455378"/>
          </a:xfrm>
        </p:grpSpPr>
        <p:sp>
          <p:nvSpPr>
            <p:cNvPr id="128" name="Freeform 127"/>
            <p:cNvSpPr/>
            <p:nvPr/>
          </p:nvSpPr>
          <p:spPr>
            <a:xfrm>
              <a:off x="5022093" y="5032621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11565" y="5211606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2195" y="374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32621" y="5390590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6" y="3747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43150" y="5580103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53679" y="5716974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074735" y="5643274"/>
              <a:ext cx="144996" cy="115815"/>
            </a:xfrm>
            <a:custGeom>
              <a:avLst/>
              <a:gdLst/>
              <a:ahLst/>
              <a:cxnLst/>
              <a:rect l="0" t="0" r="0" b="0"/>
              <a:pathLst>
                <a:path w="144996" h="115815">
                  <a:moveTo>
                    <a:pt x="0" y="0"/>
                  </a:moveTo>
                  <a:lnTo>
                    <a:pt x="58617" y="0"/>
                  </a:lnTo>
                  <a:lnTo>
                    <a:pt x="111621" y="1170"/>
                  </a:lnTo>
                  <a:lnTo>
                    <a:pt x="135008" y="5590"/>
                  </a:lnTo>
                  <a:lnTo>
                    <a:pt x="141478" y="10746"/>
                  </a:lnTo>
                  <a:lnTo>
                    <a:pt x="144621" y="17692"/>
                  </a:lnTo>
                  <a:lnTo>
                    <a:pt x="144995" y="34770"/>
                  </a:lnTo>
                  <a:lnTo>
                    <a:pt x="130503" y="92697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090203" y="5232663"/>
              <a:ext cx="107469" cy="221099"/>
            </a:xfrm>
            <a:custGeom>
              <a:avLst/>
              <a:gdLst/>
              <a:ahLst/>
              <a:cxnLst/>
              <a:rect l="0" t="0" r="0" b="0"/>
              <a:pathLst>
                <a:path w="107469" h="22109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5454" y="147745"/>
                  </a:lnTo>
                  <a:lnTo>
                    <a:pt x="5529" y="166270"/>
                  </a:lnTo>
                  <a:lnTo>
                    <a:pt x="5563" y="158905"/>
                  </a:lnTo>
                  <a:lnTo>
                    <a:pt x="16760" y="134041"/>
                  </a:lnTo>
                  <a:lnTo>
                    <a:pt x="24735" y="127965"/>
                  </a:lnTo>
                  <a:lnTo>
                    <a:pt x="46074" y="121214"/>
                  </a:lnTo>
                  <a:lnTo>
                    <a:pt x="78806" y="123003"/>
                  </a:lnTo>
                  <a:lnTo>
                    <a:pt x="87156" y="127626"/>
                  </a:lnTo>
                  <a:lnTo>
                    <a:pt x="99553" y="142120"/>
                  </a:lnTo>
                  <a:lnTo>
                    <a:pt x="105843" y="163380"/>
                  </a:lnTo>
                  <a:lnTo>
                    <a:pt x="107468" y="186087"/>
                  </a:lnTo>
                  <a:lnTo>
                    <a:pt x="1003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48394" y="4769409"/>
              <a:ext cx="137491" cy="206357"/>
            </a:xfrm>
            <a:custGeom>
              <a:avLst/>
              <a:gdLst/>
              <a:ahLst/>
              <a:cxnLst/>
              <a:rect l="0" t="0" r="0" b="0"/>
              <a:pathLst>
                <a:path w="137491" h="206357">
                  <a:moveTo>
                    <a:pt x="31585" y="0"/>
                  </a:moveTo>
                  <a:lnTo>
                    <a:pt x="24349" y="27556"/>
                  </a:lnTo>
                  <a:lnTo>
                    <a:pt x="21707" y="83778"/>
                  </a:lnTo>
                  <a:lnTo>
                    <a:pt x="21185" y="140291"/>
                  </a:lnTo>
                  <a:lnTo>
                    <a:pt x="19912" y="188325"/>
                  </a:lnTo>
                  <a:lnTo>
                    <a:pt x="17954" y="188721"/>
                  </a:lnTo>
                  <a:lnTo>
                    <a:pt x="15478" y="185476"/>
                  </a:lnTo>
                  <a:lnTo>
                    <a:pt x="15848" y="169391"/>
                  </a:lnTo>
                  <a:lnTo>
                    <a:pt x="21081" y="148984"/>
                  </a:lnTo>
                  <a:lnTo>
                    <a:pt x="31206" y="132116"/>
                  </a:lnTo>
                  <a:lnTo>
                    <a:pt x="46624" y="119940"/>
                  </a:lnTo>
                  <a:lnTo>
                    <a:pt x="55649" y="115055"/>
                  </a:lnTo>
                  <a:lnTo>
                    <a:pt x="75036" y="112747"/>
                  </a:lnTo>
                  <a:lnTo>
                    <a:pt x="94180" y="116790"/>
                  </a:lnTo>
                  <a:lnTo>
                    <a:pt x="125535" y="138450"/>
                  </a:lnTo>
                  <a:lnTo>
                    <a:pt x="132822" y="144942"/>
                  </a:lnTo>
                  <a:lnTo>
                    <a:pt x="136511" y="152780"/>
                  </a:lnTo>
                  <a:lnTo>
                    <a:pt x="137490" y="170847"/>
                  </a:lnTo>
                  <a:lnTo>
                    <a:pt x="133774" y="179409"/>
                  </a:lnTo>
                  <a:lnTo>
                    <a:pt x="120286" y="195161"/>
                  </a:lnTo>
                  <a:lnTo>
                    <a:pt x="99474" y="203721"/>
                  </a:lnTo>
                  <a:lnTo>
                    <a:pt x="74626" y="206356"/>
                  </a:lnTo>
                  <a:lnTo>
                    <a:pt x="26786" y="19851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01077" y="494839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95447" y="5853844"/>
              <a:ext cx="154631" cy="217076"/>
            </a:xfrm>
            <a:custGeom>
              <a:avLst/>
              <a:gdLst/>
              <a:ahLst/>
              <a:cxnLst/>
              <a:rect l="0" t="0" r="0" b="0"/>
              <a:pathLst>
                <a:path w="154631" h="21707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92999"/>
                  </a:lnTo>
                  <a:lnTo>
                    <a:pt x="15332" y="147745"/>
                  </a:lnTo>
                  <a:lnTo>
                    <a:pt x="15594" y="161668"/>
                  </a:lnTo>
                  <a:lnTo>
                    <a:pt x="13429" y="167440"/>
                  </a:lnTo>
                  <a:lnTo>
                    <a:pt x="9645" y="167779"/>
                  </a:lnTo>
                  <a:lnTo>
                    <a:pt x="4784" y="164495"/>
                  </a:lnTo>
                  <a:lnTo>
                    <a:pt x="2713" y="158796"/>
                  </a:lnTo>
                  <a:lnTo>
                    <a:pt x="3531" y="143106"/>
                  </a:lnTo>
                  <a:lnTo>
                    <a:pt x="10913" y="127554"/>
                  </a:lnTo>
                  <a:lnTo>
                    <a:pt x="16157" y="120131"/>
                  </a:lnTo>
                  <a:lnTo>
                    <a:pt x="31343" y="108764"/>
                  </a:lnTo>
                  <a:lnTo>
                    <a:pt x="40306" y="104095"/>
                  </a:lnTo>
                  <a:lnTo>
                    <a:pt x="62743" y="102026"/>
                  </a:lnTo>
                  <a:lnTo>
                    <a:pt x="87143" y="106177"/>
                  </a:lnTo>
                  <a:lnTo>
                    <a:pt x="119440" y="121667"/>
                  </a:lnTo>
                  <a:lnTo>
                    <a:pt x="136518" y="134403"/>
                  </a:lnTo>
                  <a:lnTo>
                    <a:pt x="153697" y="160316"/>
                  </a:lnTo>
                  <a:lnTo>
                    <a:pt x="154630" y="168879"/>
                  </a:lnTo>
                  <a:lnTo>
                    <a:pt x="149429" y="184632"/>
                  </a:lnTo>
                  <a:lnTo>
                    <a:pt x="133346" y="206654"/>
                  </a:lnTo>
                  <a:lnTo>
                    <a:pt x="114233" y="214679"/>
                  </a:lnTo>
                  <a:lnTo>
                    <a:pt x="90140" y="217075"/>
                  </a:lnTo>
                  <a:lnTo>
                    <a:pt x="51438" y="210678"/>
                  </a:lnTo>
                  <a:lnTo>
                    <a:pt x="20734" y="195654"/>
                  </a:lnTo>
                  <a:lnTo>
                    <a:pt x="558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95987" y="6032829"/>
              <a:ext cx="215661" cy="191958"/>
            </a:xfrm>
            <a:custGeom>
              <a:avLst/>
              <a:gdLst/>
              <a:ahLst/>
              <a:cxnLst/>
              <a:rect l="0" t="0" r="0" b="0"/>
              <a:pathLst>
                <a:path w="215661" h="191958">
                  <a:moveTo>
                    <a:pt x="15619" y="0"/>
                  </a:moveTo>
                  <a:lnTo>
                    <a:pt x="0" y="46856"/>
                  </a:lnTo>
                  <a:lnTo>
                    <a:pt x="2048" y="40712"/>
                  </a:lnTo>
                  <a:lnTo>
                    <a:pt x="15367" y="23111"/>
                  </a:lnTo>
                  <a:lnTo>
                    <a:pt x="33834" y="16120"/>
                  </a:lnTo>
                  <a:lnTo>
                    <a:pt x="45310" y="14256"/>
                  </a:lnTo>
                  <a:lnTo>
                    <a:pt x="64300" y="18424"/>
                  </a:lnTo>
                  <a:lnTo>
                    <a:pt x="72639" y="22811"/>
                  </a:lnTo>
                  <a:lnTo>
                    <a:pt x="85025" y="37044"/>
                  </a:lnTo>
                  <a:lnTo>
                    <a:pt x="102508" y="74778"/>
                  </a:lnTo>
                  <a:lnTo>
                    <a:pt x="103759" y="95235"/>
                  </a:lnTo>
                  <a:lnTo>
                    <a:pt x="95031" y="136965"/>
                  </a:lnTo>
                  <a:lnTo>
                    <a:pt x="79833" y="168483"/>
                  </a:lnTo>
                  <a:lnTo>
                    <a:pt x="64046" y="183286"/>
                  </a:lnTo>
                  <a:lnTo>
                    <a:pt x="54923" y="188871"/>
                  </a:lnTo>
                  <a:lnTo>
                    <a:pt x="35427" y="191957"/>
                  </a:lnTo>
                  <a:lnTo>
                    <a:pt x="25315" y="191142"/>
                  </a:lnTo>
                  <a:lnTo>
                    <a:pt x="17404" y="187090"/>
                  </a:lnTo>
                  <a:lnTo>
                    <a:pt x="5493" y="173228"/>
                  </a:lnTo>
                  <a:lnTo>
                    <a:pt x="3020" y="164618"/>
                  </a:lnTo>
                  <a:lnTo>
                    <a:pt x="3390" y="145693"/>
                  </a:lnTo>
                  <a:lnTo>
                    <a:pt x="8636" y="139243"/>
                  </a:lnTo>
                  <a:lnTo>
                    <a:pt x="26944" y="132075"/>
                  </a:lnTo>
                  <a:lnTo>
                    <a:pt x="63558" y="133630"/>
                  </a:lnTo>
                  <a:lnTo>
                    <a:pt x="116682" y="144636"/>
                  </a:lnTo>
                  <a:lnTo>
                    <a:pt x="150069" y="155809"/>
                  </a:lnTo>
                  <a:lnTo>
                    <a:pt x="206879" y="185755"/>
                  </a:lnTo>
                  <a:lnTo>
                    <a:pt x="21566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6790880" y="1842487"/>
            <a:ext cx="243241" cy="361662"/>
          </a:xfrm>
          <a:custGeom>
            <a:avLst/>
            <a:gdLst/>
            <a:ahLst/>
            <a:cxnLst/>
            <a:rect l="0" t="0" r="0" b="0"/>
            <a:pathLst>
              <a:path w="243241" h="361662">
                <a:moveTo>
                  <a:pt x="10529" y="0"/>
                </a:moveTo>
                <a:lnTo>
                  <a:pt x="2196" y="37478"/>
                </a:lnTo>
                <a:lnTo>
                  <a:pt x="434" y="94490"/>
                </a:lnTo>
                <a:lnTo>
                  <a:pt x="7322" y="154842"/>
                </a:lnTo>
                <a:lnTo>
                  <a:pt x="9579" y="204716"/>
                </a:lnTo>
                <a:lnTo>
                  <a:pt x="7222" y="267732"/>
                </a:lnTo>
                <a:lnTo>
                  <a:pt x="3209" y="283938"/>
                </a:lnTo>
                <a:lnTo>
                  <a:pt x="2140" y="281709"/>
                </a:lnTo>
                <a:lnTo>
                  <a:pt x="2121" y="267923"/>
                </a:lnTo>
                <a:lnTo>
                  <a:pt x="14780" y="220332"/>
                </a:lnTo>
                <a:lnTo>
                  <a:pt x="27627" y="202820"/>
                </a:lnTo>
                <a:lnTo>
                  <a:pt x="45034" y="188408"/>
                </a:lnTo>
                <a:lnTo>
                  <a:pt x="64469" y="178103"/>
                </a:lnTo>
                <a:lnTo>
                  <a:pt x="100731" y="171314"/>
                </a:lnTo>
                <a:lnTo>
                  <a:pt x="135522" y="174892"/>
                </a:lnTo>
                <a:lnTo>
                  <a:pt x="168057" y="188950"/>
                </a:lnTo>
                <a:lnTo>
                  <a:pt x="216938" y="228376"/>
                </a:lnTo>
                <a:lnTo>
                  <a:pt x="238453" y="254840"/>
                </a:lnTo>
                <a:lnTo>
                  <a:pt x="243240" y="277818"/>
                </a:lnTo>
                <a:lnTo>
                  <a:pt x="240298" y="302459"/>
                </a:lnTo>
                <a:lnTo>
                  <a:pt x="231192" y="325109"/>
                </a:lnTo>
                <a:lnTo>
                  <a:pt x="216226" y="340635"/>
                </a:lnTo>
                <a:lnTo>
                  <a:pt x="178023" y="360134"/>
                </a:lnTo>
                <a:lnTo>
                  <a:pt x="157500" y="361661"/>
                </a:lnTo>
                <a:lnTo>
                  <a:pt x="110140" y="353109"/>
                </a:lnTo>
                <a:lnTo>
                  <a:pt x="51606" y="318629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993494" y="40953"/>
            <a:ext cx="1502175" cy="622343"/>
            <a:chOff x="2993494" y="40953"/>
            <a:chExt cx="1502175" cy="622343"/>
          </a:xfrm>
        </p:grpSpPr>
        <p:sp>
          <p:nvSpPr>
            <p:cNvPr id="2" name="Freeform 1"/>
            <p:cNvSpPr/>
            <p:nvPr/>
          </p:nvSpPr>
          <p:spPr>
            <a:xfrm>
              <a:off x="2993494" y="40953"/>
              <a:ext cx="344040" cy="572899"/>
            </a:xfrm>
            <a:custGeom>
              <a:avLst/>
              <a:gdLst/>
              <a:ahLst/>
              <a:cxnLst/>
              <a:rect l="0" t="0" r="0" b="0"/>
              <a:pathLst>
                <a:path w="344040" h="572899">
                  <a:moveTo>
                    <a:pt x="270340" y="85388"/>
                  </a:moveTo>
                  <a:lnTo>
                    <a:pt x="260765" y="61342"/>
                  </a:lnTo>
                  <a:lnTo>
                    <a:pt x="230937" y="25795"/>
                  </a:lnTo>
                  <a:lnTo>
                    <a:pt x="204853" y="4690"/>
                  </a:lnTo>
                  <a:lnTo>
                    <a:pt x="181963" y="0"/>
                  </a:lnTo>
                  <a:lnTo>
                    <a:pt x="134730" y="6520"/>
                  </a:lnTo>
                  <a:lnTo>
                    <a:pt x="102257" y="21336"/>
                  </a:lnTo>
                  <a:lnTo>
                    <a:pt x="75998" y="46133"/>
                  </a:lnTo>
                  <a:lnTo>
                    <a:pt x="39001" y="107746"/>
                  </a:lnTo>
                  <a:lnTo>
                    <a:pt x="20861" y="155184"/>
                  </a:lnTo>
                  <a:lnTo>
                    <a:pt x="8077" y="213693"/>
                  </a:lnTo>
                  <a:lnTo>
                    <a:pt x="0" y="275483"/>
                  </a:lnTo>
                  <a:lnTo>
                    <a:pt x="726" y="338245"/>
                  </a:lnTo>
                  <a:lnTo>
                    <a:pt x="8350" y="395055"/>
                  </a:lnTo>
                  <a:lnTo>
                    <a:pt x="26996" y="456173"/>
                  </a:lnTo>
                  <a:lnTo>
                    <a:pt x="54379" y="510966"/>
                  </a:lnTo>
                  <a:lnTo>
                    <a:pt x="102561" y="554397"/>
                  </a:lnTo>
                  <a:lnTo>
                    <a:pt x="139259" y="570755"/>
                  </a:lnTo>
                  <a:lnTo>
                    <a:pt x="166068" y="572898"/>
                  </a:lnTo>
                  <a:lnTo>
                    <a:pt x="192411" y="568781"/>
                  </a:lnTo>
                  <a:lnTo>
                    <a:pt x="248726" y="540578"/>
                  </a:lnTo>
                  <a:lnTo>
                    <a:pt x="306816" y="508483"/>
                  </a:lnTo>
                  <a:lnTo>
                    <a:pt x="344039" y="485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42818" y="42113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42818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37575" y="379025"/>
              <a:ext cx="136871" cy="151705"/>
            </a:xfrm>
            <a:custGeom>
              <a:avLst/>
              <a:gdLst/>
              <a:ahLst/>
              <a:cxnLst/>
              <a:rect l="0" t="0" r="0" b="0"/>
              <a:pathLst>
                <a:path w="136871" h="151705">
                  <a:moveTo>
                    <a:pt x="0" y="42114"/>
                  </a:moveTo>
                  <a:lnTo>
                    <a:pt x="19128" y="102055"/>
                  </a:lnTo>
                  <a:lnTo>
                    <a:pt x="45853" y="151704"/>
                  </a:lnTo>
                  <a:lnTo>
                    <a:pt x="34102" y="92236"/>
                  </a:lnTo>
                  <a:lnTo>
                    <a:pt x="35044" y="66730"/>
                  </a:lnTo>
                  <a:lnTo>
                    <a:pt x="43261" y="43696"/>
                  </a:lnTo>
                  <a:lnTo>
                    <a:pt x="57831" y="27999"/>
                  </a:lnTo>
                  <a:lnTo>
                    <a:pt x="88885" y="1258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1002" y="371424"/>
              <a:ext cx="102957" cy="179096"/>
            </a:xfrm>
            <a:custGeom>
              <a:avLst/>
              <a:gdLst/>
              <a:ahLst/>
              <a:cxnLst/>
              <a:rect l="0" t="0" r="0" b="0"/>
              <a:pathLst>
                <a:path w="102957" h="179096">
                  <a:moveTo>
                    <a:pt x="102956" y="18130"/>
                  </a:moveTo>
                  <a:lnTo>
                    <a:pt x="91778" y="6951"/>
                  </a:lnTo>
                  <a:lnTo>
                    <a:pt x="73812" y="1463"/>
                  </a:lnTo>
                  <a:lnTo>
                    <a:pt x="62470" y="0"/>
                  </a:lnTo>
                  <a:lnTo>
                    <a:pt x="43628" y="4613"/>
                  </a:lnTo>
                  <a:lnTo>
                    <a:pt x="35328" y="9119"/>
                  </a:lnTo>
                  <a:lnTo>
                    <a:pt x="22986" y="23483"/>
                  </a:lnTo>
                  <a:lnTo>
                    <a:pt x="5531" y="61301"/>
                  </a:lnTo>
                  <a:lnTo>
                    <a:pt x="0" y="97732"/>
                  </a:lnTo>
                  <a:lnTo>
                    <a:pt x="4946" y="121359"/>
                  </a:lnTo>
                  <a:lnTo>
                    <a:pt x="20883" y="151272"/>
                  </a:lnTo>
                  <a:lnTo>
                    <a:pt x="34894" y="166211"/>
                  </a:lnTo>
                  <a:lnTo>
                    <a:pt x="52819" y="176751"/>
                  </a:lnTo>
                  <a:lnTo>
                    <a:pt x="72484" y="179095"/>
                  </a:lnTo>
                  <a:lnTo>
                    <a:pt x="89413" y="176238"/>
                  </a:lnTo>
                  <a:lnTo>
                    <a:pt x="93927" y="173838"/>
                  </a:lnTo>
                  <a:lnTo>
                    <a:pt x="102956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48186" y="221098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4940" y="58617"/>
                  </a:lnTo>
                  <a:lnTo>
                    <a:pt x="2146" y="120026"/>
                  </a:lnTo>
                  <a:lnTo>
                    <a:pt x="8526" y="178430"/>
                  </a:lnTo>
                  <a:lnTo>
                    <a:pt x="10134" y="235027"/>
                  </a:lnTo>
                  <a:lnTo>
                    <a:pt x="2143" y="2907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29354" y="367194"/>
              <a:ext cx="124676" cy="180288"/>
            </a:xfrm>
            <a:custGeom>
              <a:avLst/>
              <a:gdLst/>
              <a:ahLst/>
              <a:cxnLst/>
              <a:rect l="0" t="0" r="0" b="0"/>
              <a:pathLst>
                <a:path w="124676" h="180288">
                  <a:moveTo>
                    <a:pt x="13589" y="106588"/>
                  </a:moveTo>
                  <a:lnTo>
                    <a:pt x="67464" y="88630"/>
                  </a:lnTo>
                  <a:lnTo>
                    <a:pt x="87836" y="81839"/>
                  </a:lnTo>
                  <a:lnTo>
                    <a:pt x="105469" y="68682"/>
                  </a:lnTo>
                  <a:lnTo>
                    <a:pt x="113447" y="60260"/>
                  </a:lnTo>
                  <a:lnTo>
                    <a:pt x="122311" y="38425"/>
                  </a:lnTo>
                  <a:lnTo>
                    <a:pt x="124675" y="26051"/>
                  </a:lnTo>
                  <a:lnTo>
                    <a:pt x="122741" y="16632"/>
                  </a:lnTo>
                  <a:lnTo>
                    <a:pt x="117942" y="9182"/>
                  </a:lnTo>
                  <a:lnTo>
                    <a:pt x="111234" y="3046"/>
                  </a:lnTo>
                  <a:lnTo>
                    <a:pt x="102082" y="125"/>
                  </a:lnTo>
                  <a:lnTo>
                    <a:pt x="79435" y="0"/>
                  </a:lnTo>
                  <a:lnTo>
                    <a:pt x="45967" y="12095"/>
                  </a:lnTo>
                  <a:lnTo>
                    <a:pt x="19413" y="30497"/>
                  </a:lnTo>
                  <a:lnTo>
                    <a:pt x="2316" y="56356"/>
                  </a:lnTo>
                  <a:lnTo>
                    <a:pt x="0" y="76074"/>
                  </a:lnTo>
                  <a:lnTo>
                    <a:pt x="4040" y="97705"/>
                  </a:lnTo>
                  <a:lnTo>
                    <a:pt x="13634" y="122917"/>
                  </a:lnTo>
                  <a:lnTo>
                    <a:pt x="28816" y="143481"/>
                  </a:lnTo>
                  <a:lnTo>
                    <a:pt x="47263" y="159250"/>
                  </a:lnTo>
                  <a:lnTo>
                    <a:pt x="77378" y="173534"/>
                  </a:lnTo>
                  <a:lnTo>
                    <a:pt x="118874" y="180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83293" y="362431"/>
              <a:ext cx="190408" cy="222946"/>
            </a:xfrm>
            <a:custGeom>
              <a:avLst/>
              <a:gdLst/>
              <a:ahLst/>
              <a:cxnLst/>
              <a:rect l="0" t="0" r="0" b="0"/>
              <a:pathLst>
                <a:path w="190408" h="222946">
                  <a:moveTo>
                    <a:pt x="117618" y="6066"/>
                  </a:moveTo>
                  <a:lnTo>
                    <a:pt x="85167" y="0"/>
                  </a:lnTo>
                  <a:lnTo>
                    <a:pt x="53021" y="6088"/>
                  </a:lnTo>
                  <a:lnTo>
                    <a:pt x="27687" y="16214"/>
                  </a:lnTo>
                  <a:lnTo>
                    <a:pt x="10189" y="31633"/>
                  </a:lnTo>
                  <a:lnTo>
                    <a:pt x="3885" y="40658"/>
                  </a:lnTo>
                  <a:lnTo>
                    <a:pt x="0" y="60045"/>
                  </a:lnTo>
                  <a:lnTo>
                    <a:pt x="602" y="70128"/>
                  </a:lnTo>
                  <a:lnTo>
                    <a:pt x="10629" y="87570"/>
                  </a:lnTo>
                  <a:lnTo>
                    <a:pt x="27954" y="101952"/>
                  </a:lnTo>
                  <a:lnTo>
                    <a:pt x="64015" y="115455"/>
                  </a:lnTo>
                  <a:lnTo>
                    <a:pt x="126403" y="126623"/>
                  </a:lnTo>
                  <a:lnTo>
                    <a:pt x="182100" y="161208"/>
                  </a:lnTo>
                  <a:lnTo>
                    <a:pt x="187512" y="169156"/>
                  </a:lnTo>
                  <a:lnTo>
                    <a:pt x="190407" y="187345"/>
                  </a:lnTo>
                  <a:lnTo>
                    <a:pt x="187201" y="195939"/>
                  </a:lnTo>
                  <a:lnTo>
                    <a:pt x="174281" y="211727"/>
                  </a:lnTo>
                  <a:lnTo>
                    <a:pt x="153720" y="220303"/>
                  </a:lnTo>
                  <a:lnTo>
                    <a:pt x="128984" y="222945"/>
                  </a:lnTo>
                  <a:lnTo>
                    <a:pt x="78096" y="218229"/>
                  </a:lnTo>
                  <a:lnTo>
                    <a:pt x="43919" y="216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32207" y="631709"/>
              <a:ext cx="1463462" cy="31587"/>
            </a:xfrm>
            <a:custGeom>
              <a:avLst/>
              <a:gdLst/>
              <a:ahLst/>
              <a:cxnLst/>
              <a:rect l="0" t="0" r="0" b="0"/>
              <a:pathLst>
                <a:path w="1463462" h="31587">
                  <a:moveTo>
                    <a:pt x="1463461" y="31586"/>
                  </a:moveTo>
                  <a:lnTo>
                    <a:pt x="1404844" y="16932"/>
                  </a:lnTo>
                  <a:lnTo>
                    <a:pt x="1358876" y="12426"/>
                  </a:lnTo>
                  <a:lnTo>
                    <a:pt x="1302621" y="11091"/>
                  </a:lnTo>
                  <a:lnTo>
                    <a:pt x="1247089" y="10695"/>
                  </a:lnTo>
                  <a:lnTo>
                    <a:pt x="1188001" y="10578"/>
                  </a:lnTo>
                  <a:lnTo>
                    <a:pt x="1137218" y="10543"/>
                  </a:lnTo>
                  <a:lnTo>
                    <a:pt x="1075768" y="10533"/>
                  </a:lnTo>
                  <a:lnTo>
                    <a:pt x="1022466" y="10530"/>
                  </a:lnTo>
                  <a:lnTo>
                    <a:pt x="960269" y="10529"/>
                  </a:lnTo>
                  <a:lnTo>
                    <a:pt x="906745" y="10529"/>
                  </a:lnTo>
                  <a:lnTo>
                    <a:pt x="846738" y="3293"/>
                  </a:lnTo>
                  <a:lnTo>
                    <a:pt x="789824" y="651"/>
                  </a:lnTo>
                  <a:lnTo>
                    <a:pt x="733522" y="129"/>
                  </a:lnTo>
                  <a:lnTo>
                    <a:pt x="677340" y="26"/>
                  </a:lnTo>
                  <a:lnTo>
                    <a:pt x="621183" y="5"/>
                  </a:lnTo>
                  <a:lnTo>
                    <a:pt x="565030" y="1"/>
                  </a:lnTo>
                  <a:lnTo>
                    <a:pt x="508877" y="1"/>
                  </a:lnTo>
                  <a:lnTo>
                    <a:pt x="452726" y="0"/>
                  </a:lnTo>
                  <a:lnTo>
                    <a:pt x="401253" y="0"/>
                  </a:lnTo>
                  <a:lnTo>
                    <a:pt x="358489" y="0"/>
                  </a:lnTo>
                  <a:lnTo>
                    <a:pt x="297291" y="0"/>
                  </a:lnTo>
                  <a:lnTo>
                    <a:pt x="236626" y="3120"/>
                  </a:lnTo>
                  <a:lnTo>
                    <a:pt x="184911" y="9065"/>
                  </a:lnTo>
                  <a:lnTo>
                    <a:pt x="137977" y="10095"/>
                  </a:lnTo>
                  <a:lnTo>
                    <a:pt x="87025" y="10400"/>
                  </a:lnTo>
                  <a:lnTo>
                    <a:pt x="34884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244871" y="1003906"/>
            <a:ext cx="271026" cy="440593"/>
          </a:xfrm>
          <a:custGeom>
            <a:avLst/>
            <a:gdLst/>
            <a:ahLst/>
            <a:cxnLst/>
            <a:rect l="0" t="0" r="0" b="0"/>
            <a:pathLst>
              <a:path w="271026" h="440593">
                <a:moveTo>
                  <a:pt x="228911" y="38415"/>
                </a:moveTo>
                <a:lnTo>
                  <a:pt x="199602" y="9106"/>
                </a:lnTo>
                <a:lnTo>
                  <a:pt x="180010" y="1992"/>
                </a:lnTo>
                <a:lnTo>
                  <a:pt x="155705" y="0"/>
                </a:lnTo>
                <a:lnTo>
                  <a:pt x="116883" y="6626"/>
                </a:lnTo>
                <a:lnTo>
                  <a:pt x="83803" y="22887"/>
                </a:lnTo>
                <a:lnTo>
                  <a:pt x="58664" y="43692"/>
                </a:lnTo>
                <a:lnTo>
                  <a:pt x="22077" y="91752"/>
                </a:lnTo>
                <a:lnTo>
                  <a:pt x="6450" y="128438"/>
                </a:lnTo>
                <a:lnTo>
                  <a:pt x="0" y="168944"/>
                </a:lnTo>
                <a:lnTo>
                  <a:pt x="5056" y="231788"/>
                </a:lnTo>
                <a:lnTo>
                  <a:pt x="13507" y="290475"/>
                </a:lnTo>
                <a:lnTo>
                  <a:pt x="36422" y="351631"/>
                </a:lnTo>
                <a:lnTo>
                  <a:pt x="68006" y="397654"/>
                </a:lnTo>
                <a:lnTo>
                  <a:pt x="99867" y="422756"/>
                </a:lnTo>
                <a:lnTo>
                  <a:pt x="138943" y="439423"/>
                </a:lnTo>
                <a:lnTo>
                  <a:pt x="180157" y="440592"/>
                </a:lnTo>
                <a:lnTo>
                  <a:pt x="238565" y="418987"/>
                </a:lnTo>
                <a:lnTo>
                  <a:pt x="271025" y="4069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84269" y="1103264"/>
            <a:ext cx="4716768" cy="533868"/>
            <a:chOff x="284269" y="1103264"/>
            <a:chExt cx="4716768" cy="533868"/>
          </a:xfrm>
        </p:grpSpPr>
        <p:sp>
          <p:nvSpPr>
            <p:cNvPr id="13" name="Freeform 12"/>
            <p:cNvSpPr/>
            <p:nvPr/>
          </p:nvSpPr>
          <p:spPr>
            <a:xfrm>
              <a:off x="626120" y="1284476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1181" y="116866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7523" y="1221305"/>
              <a:ext cx="126343" cy="134486"/>
            </a:xfrm>
            <a:custGeom>
              <a:avLst/>
              <a:gdLst/>
              <a:ahLst/>
              <a:cxnLst/>
              <a:rect l="0" t="0" r="0" b="0"/>
              <a:pathLst>
                <a:path w="126343" h="134486">
                  <a:moveTo>
                    <a:pt x="0" y="73700"/>
                  </a:moveTo>
                  <a:lnTo>
                    <a:pt x="9575" y="97746"/>
                  </a:lnTo>
                  <a:lnTo>
                    <a:pt x="39403" y="133293"/>
                  </a:lnTo>
                  <a:lnTo>
                    <a:pt x="42646" y="134485"/>
                  </a:lnTo>
                  <a:lnTo>
                    <a:pt x="43639" y="131771"/>
                  </a:lnTo>
                  <a:lnTo>
                    <a:pt x="33914" y="71403"/>
                  </a:lnTo>
                  <a:lnTo>
                    <a:pt x="34960" y="46943"/>
                  </a:lnTo>
                  <a:lnTo>
                    <a:pt x="43224" y="28272"/>
                  </a:lnTo>
                  <a:lnTo>
                    <a:pt x="57815" y="15295"/>
                  </a:lnTo>
                  <a:lnTo>
                    <a:pt x="77168" y="679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44401" y="1236773"/>
              <a:ext cx="97921" cy="134215"/>
            </a:xfrm>
            <a:custGeom>
              <a:avLst/>
              <a:gdLst/>
              <a:ahLst/>
              <a:cxnLst/>
              <a:rect l="0" t="0" r="0" b="0"/>
              <a:pathLst>
                <a:path w="97921" h="134215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62688"/>
                  </a:lnTo>
                  <a:lnTo>
                    <a:pt x="8128" y="109675"/>
                  </a:lnTo>
                  <a:lnTo>
                    <a:pt x="13492" y="118263"/>
                  </a:lnTo>
                  <a:lnTo>
                    <a:pt x="28811" y="130926"/>
                  </a:lnTo>
                  <a:lnTo>
                    <a:pt x="50437" y="134214"/>
                  </a:lnTo>
                  <a:lnTo>
                    <a:pt x="97920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07687" y="1242362"/>
              <a:ext cx="99967" cy="142544"/>
            </a:xfrm>
            <a:custGeom>
              <a:avLst/>
              <a:gdLst/>
              <a:ahLst/>
              <a:cxnLst/>
              <a:rect l="0" t="0" r="0" b="0"/>
              <a:pathLst>
                <a:path w="99967" h="142544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3"/>
                  </a:lnTo>
                  <a:lnTo>
                    <a:pt x="18177" y="131010"/>
                  </a:lnTo>
                  <a:lnTo>
                    <a:pt x="26594" y="136473"/>
                  </a:lnTo>
                  <a:lnTo>
                    <a:pt x="48425" y="142543"/>
                  </a:lnTo>
                  <a:lnTo>
                    <a:pt x="58458" y="141822"/>
                  </a:lnTo>
                  <a:lnTo>
                    <a:pt x="75844" y="134782"/>
                  </a:lnTo>
                  <a:lnTo>
                    <a:pt x="88251" y="120735"/>
                  </a:lnTo>
                  <a:lnTo>
                    <a:pt x="96495" y="101623"/>
                  </a:lnTo>
                  <a:lnTo>
                    <a:pt x="99966" y="65726"/>
                  </a:lnTo>
                  <a:lnTo>
                    <a:pt x="94371" y="24681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95005" y="1276079"/>
              <a:ext cx="242156" cy="134740"/>
            </a:xfrm>
            <a:custGeom>
              <a:avLst/>
              <a:gdLst/>
              <a:ahLst/>
              <a:cxnLst/>
              <a:rect l="0" t="0" r="0" b="0"/>
              <a:pathLst>
                <a:path w="242156" h="134740">
                  <a:moveTo>
                    <a:pt x="0" y="18926"/>
                  </a:moveTo>
                  <a:lnTo>
                    <a:pt x="0" y="67857"/>
                  </a:lnTo>
                  <a:lnTo>
                    <a:pt x="1170" y="89806"/>
                  </a:lnTo>
                  <a:lnTo>
                    <a:pt x="3119" y="90746"/>
                  </a:lnTo>
                  <a:lnTo>
                    <a:pt x="5589" y="87863"/>
                  </a:lnTo>
                  <a:lnTo>
                    <a:pt x="15684" y="29575"/>
                  </a:lnTo>
                  <a:lnTo>
                    <a:pt x="22154" y="22516"/>
                  </a:lnTo>
                  <a:lnTo>
                    <a:pt x="41822" y="14672"/>
                  </a:lnTo>
                  <a:lnTo>
                    <a:pt x="51278" y="17260"/>
                  </a:lnTo>
                  <a:lnTo>
                    <a:pt x="68024" y="32613"/>
                  </a:lnTo>
                  <a:lnTo>
                    <a:pt x="90605" y="61976"/>
                  </a:lnTo>
                  <a:lnTo>
                    <a:pt x="95498" y="64003"/>
                  </a:lnTo>
                  <a:lnTo>
                    <a:pt x="98760" y="60676"/>
                  </a:lnTo>
                  <a:lnTo>
                    <a:pt x="109591" y="36755"/>
                  </a:lnTo>
                  <a:lnTo>
                    <a:pt x="134211" y="2820"/>
                  </a:lnTo>
                  <a:lnTo>
                    <a:pt x="140947" y="0"/>
                  </a:lnTo>
                  <a:lnTo>
                    <a:pt x="147777" y="459"/>
                  </a:lnTo>
                  <a:lnTo>
                    <a:pt x="161605" y="7209"/>
                  </a:lnTo>
                  <a:lnTo>
                    <a:pt x="182543" y="25333"/>
                  </a:lnTo>
                  <a:lnTo>
                    <a:pt x="217595" y="78001"/>
                  </a:lnTo>
                  <a:lnTo>
                    <a:pt x="242155" y="1347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81349" y="1103264"/>
              <a:ext cx="103211" cy="286498"/>
            </a:xfrm>
            <a:custGeom>
              <a:avLst/>
              <a:gdLst/>
              <a:ahLst/>
              <a:cxnLst/>
              <a:rect l="0" t="0" r="0" b="0"/>
              <a:pathLst>
                <a:path w="103211" h="286498">
                  <a:moveTo>
                    <a:pt x="50568" y="286497"/>
                  </a:moveTo>
                  <a:lnTo>
                    <a:pt x="39115" y="229233"/>
                  </a:lnTo>
                  <a:lnTo>
                    <a:pt x="25819" y="173930"/>
                  </a:lnTo>
                  <a:lnTo>
                    <a:pt x="11927" y="121975"/>
                  </a:lnTo>
                  <a:lnTo>
                    <a:pt x="0" y="60328"/>
                  </a:lnTo>
                  <a:lnTo>
                    <a:pt x="4129" y="24902"/>
                  </a:lnTo>
                  <a:lnTo>
                    <a:pt x="9080" y="16174"/>
                  </a:lnTo>
                  <a:lnTo>
                    <a:pt x="23940" y="3357"/>
                  </a:lnTo>
                  <a:lnTo>
                    <a:pt x="45362" y="0"/>
                  </a:lnTo>
                  <a:lnTo>
                    <a:pt x="103210" y="2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26632" y="1231834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3965" y="23719"/>
                  </a:lnTo>
                  <a:lnTo>
                    <a:pt x="51474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13288" y="1240863"/>
              <a:ext cx="113496" cy="165529"/>
            </a:xfrm>
            <a:custGeom>
              <a:avLst/>
              <a:gdLst/>
              <a:ahLst/>
              <a:cxnLst/>
              <a:rect l="0" t="0" r="0" b="0"/>
              <a:pathLst>
                <a:path w="113496" h="165529">
                  <a:moveTo>
                    <a:pt x="13385" y="75199"/>
                  </a:moveTo>
                  <a:lnTo>
                    <a:pt x="72002" y="69610"/>
                  </a:lnTo>
                  <a:lnTo>
                    <a:pt x="92469" y="60626"/>
                  </a:lnTo>
                  <a:lnTo>
                    <a:pt x="101203" y="54955"/>
                  </a:lnTo>
                  <a:lnTo>
                    <a:pt x="107025" y="46495"/>
                  </a:lnTo>
                  <a:lnTo>
                    <a:pt x="113495" y="24617"/>
                  </a:lnTo>
                  <a:lnTo>
                    <a:pt x="111710" y="15741"/>
                  </a:lnTo>
                  <a:lnTo>
                    <a:pt x="107011" y="8654"/>
                  </a:lnTo>
                  <a:lnTo>
                    <a:pt x="100369" y="2760"/>
                  </a:lnTo>
                  <a:lnTo>
                    <a:pt x="92431" y="0"/>
                  </a:lnTo>
                  <a:lnTo>
                    <a:pt x="74253" y="53"/>
                  </a:lnTo>
                  <a:lnTo>
                    <a:pt x="57595" y="7096"/>
                  </a:lnTo>
                  <a:lnTo>
                    <a:pt x="27837" y="30681"/>
                  </a:lnTo>
                  <a:lnTo>
                    <a:pt x="12078" y="56549"/>
                  </a:lnTo>
                  <a:lnTo>
                    <a:pt x="0" y="92030"/>
                  </a:lnTo>
                  <a:lnTo>
                    <a:pt x="1977" y="115434"/>
                  </a:lnTo>
                  <a:lnTo>
                    <a:pt x="5780" y="126589"/>
                  </a:lnTo>
                  <a:lnTo>
                    <a:pt x="19363" y="145222"/>
                  </a:lnTo>
                  <a:lnTo>
                    <a:pt x="27899" y="153467"/>
                  </a:lnTo>
                  <a:lnTo>
                    <a:pt x="49862" y="162627"/>
                  </a:lnTo>
                  <a:lnTo>
                    <a:pt x="71711" y="165528"/>
                  </a:lnTo>
                  <a:lnTo>
                    <a:pt x="97613" y="159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07426" y="1252891"/>
              <a:ext cx="19290" cy="116897"/>
            </a:xfrm>
            <a:custGeom>
              <a:avLst/>
              <a:gdLst/>
              <a:ahLst/>
              <a:cxnLst/>
              <a:rect l="0" t="0" r="0" b="0"/>
              <a:pathLst>
                <a:path w="19290" h="116897">
                  <a:moveTo>
                    <a:pt x="8760" y="84228"/>
                  </a:moveTo>
                  <a:lnTo>
                    <a:pt x="14826" y="116896"/>
                  </a:lnTo>
                  <a:lnTo>
                    <a:pt x="13974" y="116535"/>
                  </a:lnTo>
                  <a:lnTo>
                    <a:pt x="4201" y="90739"/>
                  </a:lnTo>
                  <a:lnTo>
                    <a:pt x="0" y="56391"/>
                  </a:lnTo>
                  <a:lnTo>
                    <a:pt x="5257" y="36371"/>
                  </a:lnTo>
                  <a:lnTo>
                    <a:pt x="15131" y="15066"/>
                  </a:lnTo>
                  <a:lnTo>
                    <a:pt x="192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29280" y="1302696"/>
              <a:ext cx="108331" cy="110617"/>
            </a:xfrm>
            <a:custGeom>
              <a:avLst/>
              <a:gdLst/>
              <a:ahLst/>
              <a:cxnLst/>
              <a:rect l="0" t="0" r="0" b="0"/>
              <a:pathLst>
                <a:path w="108331" h="110617">
                  <a:moveTo>
                    <a:pt x="34305" y="55480"/>
                  </a:moveTo>
                  <a:lnTo>
                    <a:pt x="51073" y="61069"/>
                  </a:lnTo>
                  <a:lnTo>
                    <a:pt x="68663" y="60693"/>
                  </a:lnTo>
                  <a:lnTo>
                    <a:pt x="87010" y="55457"/>
                  </a:lnTo>
                  <a:lnTo>
                    <a:pt x="102963" y="45331"/>
                  </a:lnTo>
                  <a:lnTo>
                    <a:pt x="106983" y="38186"/>
                  </a:lnTo>
                  <a:lnTo>
                    <a:pt x="108330" y="20887"/>
                  </a:lnTo>
                  <a:lnTo>
                    <a:pt x="104712" y="13701"/>
                  </a:lnTo>
                  <a:lnTo>
                    <a:pt x="91333" y="2596"/>
                  </a:lnTo>
                  <a:lnTo>
                    <a:pt x="73689" y="0"/>
                  </a:lnTo>
                  <a:lnTo>
                    <a:pt x="33766" y="7866"/>
                  </a:lnTo>
                  <a:lnTo>
                    <a:pt x="25756" y="13209"/>
                  </a:lnTo>
                  <a:lnTo>
                    <a:pt x="13738" y="28504"/>
                  </a:lnTo>
                  <a:lnTo>
                    <a:pt x="395" y="56846"/>
                  </a:lnTo>
                  <a:lnTo>
                    <a:pt x="0" y="66919"/>
                  </a:lnTo>
                  <a:lnTo>
                    <a:pt x="5800" y="87470"/>
                  </a:lnTo>
                  <a:lnTo>
                    <a:pt x="19296" y="102063"/>
                  </a:lnTo>
                  <a:lnTo>
                    <a:pt x="27809" y="107592"/>
                  </a:lnTo>
                  <a:lnTo>
                    <a:pt x="46626" y="110616"/>
                  </a:lnTo>
                  <a:lnTo>
                    <a:pt x="76419" y="108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00455" y="1297721"/>
              <a:ext cx="126344" cy="123627"/>
            </a:xfrm>
            <a:custGeom>
              <a:avLst/>
              <a:gdLst/>
              <a:ahLst/>
              <a:cxnLst/>
              <a:rect l="0" t="0" r="0" b="0"/>
              <a:pathLst>
                <a:path w="126344" h="123627">
                  <a:moveTo>
                    <a:pt x="0" y="49926"/>
                  </a:moveTo>
                  <a:lnTo>
                    <a:pt x="3120" y="92618"/>
                  </a:lnTo>
                  <a:lnTo>
                    <a:pt x="6066" y="105165"/>
                  </a:lnTo>
                  <a:lnTo>
                    <a:pt x="1030" y="63194"/>
                  </a:lnTo>
                  <a:lnTo>
                    <a:pt x="5895" y="29681"/>
                  </a:lnTo>
                  <a:lnTo>
                    <a:pt x="17828" y="11292"/>
                  </a:lnTo>
                  <a:lnTo>
                    <a:pt x="25924" y="3113"/>
                  </a:lnTo>
                  <a:lnTo>
                    <a:pt x="34830" y="0"/>
                  </a:lnTo>
                  <a:lnTo>
                    <a:pt x="54085" y="2781"/>
                  </a:lnTo>
                  <a:lnTo>
                    <a:pt x="79067" y="17500"/>
                  </a:lnTo>
                  <a:lnTo>
                    <a:pt x="90903" y="33175"/>
                  </a:lnTo>
                  <a:lnTo>
                    <a:pt x="115476" y="92418"/>
                  </a:lnTo>
                  <a:lnTo>
                    <a:pt x="126343" y="123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92813" y="1273948"/>
              <a:ext cx="112970" cy="151270"/>
            </a:xfrm>
            <a:custGeom>
              <a:avLst/>
              <a:gdLst/>
              <a:ahLst/>
              <a:cxnLst/>
              <a:rect l="0" t="0" r="0" b="0"/>
              <a:pathLst>
                <a:path w="112970" h="151270">
                  <a:moveTo>
                    <a:pt x="70855" y="0"/>
                  </a:moveTo>
                  <a:lnTo>
                    <a:pt x="39573" y="9575"/>
                  </a:lnTo>
                  <a:lnTo>
                    <a:pt x="23416" y="20243"/>
                  </a:lnTo>
                  <a:lnTo>
                    <a:pt x="11557" y="39023"/>
                  </a:lnTo>
                  <a:lnTo>
                    <a:pt x="3556" y="62967"/>
                  </a:lnTo>
                  <a:lnTo>
                    <a:pt x="0" y="89206"/>
                  </a:lnTo>
                  <a:lnTo>
                    <a:pt x="4659" y="110227"/>
                  </a:lnTo>
                  <a:lnTo>
                    <a:pt x="9177" y="119108"/>
                  </a:lnTo>
                  <a:lnTo>
                    <a:pt x="23555" y="132096"/>
                  </a:lnTo>
                  <a:lnTo>
                    <a:pt x="61382" y="149965"/>
                  </a:lnTo>
                  <a:lnTo>
                    <a:pt x="81852" y="151269"/>
                  </a:lnTo>
                  <a:lnTo>
                    <a:pt x="11296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45495" y="1299372"/>
              <a:ext cx="118771" cy="159460"/>
            </a:xfrm>
            <a:custGeom>
              <a:avLst/>
              <a:gdLst/>
              <a:ahLst/>
              <a:cxnLst/>
              <a:rect l="0" t="0" r="0" b="0"/>
              <a:pathLst>
                <a:path w="118771" h="159460">
                  <a:moveTo>
                    <a:pt x="12930" y="69332"/>
                  </a:moveTo>
                  <a:lnTo>
                    <a:pt x="50407" y="60999"/>
                  </a:lnTo>
                  <a:lnTo>
                    <a:pt x="96242" y="53648"/>
                  </a:lnTo>
                  <a:lnTo>
                    <a:pt x="104736" y="48348"/>
                  </a:lnTo>
                  <a:lnTo>
                    <a:pt x="117293" y="33100"/>
                  </a:lnTo>
                  <a:lnTo>
                    <a:pt x="118770" y="25290"/>
                  </a:lnTo>
                  <a:lnTo>
                    <a:pt x="117415" y="17744"/>
                  </a:lnTo>
                  <a:lnTo>
                    <a:pt x="114172" y="10374"/>
                  </a:lnTo>
                  <a:lnTo>
                    <a:pt x="107331" y="5460"/>
                  </a:lnTo>
                  <a:lnTo>
                    <a:pt x="87251" y="0"/>
                  </a:lnTo>
                  <a:lnTo>
                    <a:pt x="77685" y="884"/>
                  </a:lnTo>
                  <a:lnTo>
                    <a:pt x="51873" y="13306"/>
                  </a:lnTo>
                  <a:lnTo>
                    <a:pt x="32578" y="25325"/>
                  </a:lnTo>
                  <a:lnTo>
                    <a:pt x="18543" y="41585"/>
                  </a:lnTo>
                  <a:lnTo>
                    <a:pt x="0" y="80619"/>
                  </a:lnTo>
                  <a:lnTo>
                    <a:pt x="800" y="92064"/>
                  </a:lnTo>
                  <a:lnTo>
                    <a:pt x="17524" y="128190"/>
                  </a:lnTo>
                  <a:lnTo>
                    <a:pt x="30959" y="146574"/>
                  </a:lnTo>
                  <a:lnTo>
                    <a:pt x="50968" y="156304"/>
                  </a:lnTo>
                  <a:lnTo>
                    <a:pt x="70780" y="159459"/>
                  </a:lnTo>
                  <a:lnTo>
                    <a:pt x="76063" y="158663"/>
                  </a:lnTo>
                  <a:lnTo>
                    <a:pt x="86629" y="153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79523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11108" y="1431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4269" y="1497094"/>
              <a:ext cx="2537369" cy="97618"/>
            </a:xfrm>
            <a:custGeom>
              <a:avLst/>
              <a:gdLst/>
              <a:ahLst/>
              <a:cxnLst/>
              <a:rect l="0" t="0" r="0" b="0"/>
              <a:pathLst>
                <a:path w="2537369" h="97618">
                  <a:moveTo>
                    <a:pt x="2537368" y="61123"/>
                  </a:moveTo>
                  <a:lnTo>
                    <a:pt x="2493406" y="84842"/>
                  </a:lnTo>
                  <a:lnTo>
                    <a:pt x="2457532" y="90378"/>
                  </a:lnTo>
                  <a:lnTo>
                    <a:pt x="2411893" y="83843"/>
                  </a:lnTo>
                  <a:lnTo>
                    <a:pt x="2379697" y="76954"/>
                  </a:lnTo>
                  <a:lnTo>
                    <a:pt x="2326832" y="86850"/>
                  </a:lnTo>
                  <a:lnTo>
                    <a:pt x="2284691" y="97617"/>
                  </a:lnTo>
                  <a:lnTo>
                    <a:pt x="2263630" y="95670"/>
                  </a:lnTo>
                  <a:lnTo>
                    <a:pt x="2202652" y="70193"/>
                  </a:lnTo>
                  <a:lnTo>
                    <a:pt x="2146933" y="44770"/>
                  </a:lnTo>
                  <a:lnTo>
                    <a:pt x="2109078" y="35741"/>
                  </a:lnTo>
                  <a:lnTo>
                    <a:pt x="2064253" y="41985"/>
                  </a:lnTo>
                  <a:lnTo>
                    <a:pt x="2032198" y="54283"/>
                  </a:lnTo>
                  <a:lnTo>
                    <a:pt x="2009861" y="63932"/>
                  </a:lnTo>
                  <a:lnTo>
                    <a:pt x="1957394" y="70127"/>
                  </a:lnTo>
                  <a:lnTo>
                    <a:pt x="1919037" y="68080"/>
                  </a:lnTo>
                  <a:lnTo>
                    <a:pt x="1856684" y="53634"/>
                  </a:lnTo>
                  <a:lnTo>
                    <a:pt x="1795267" y="42084"/>
                  </a:lnTo>
                  <a:lnTo>
                    <a:pt x="1737916" y="51785"/>
                  </a:lnTo>
                  <a:lnTo>
                    <a:pt x="1684051" y="59279"/>
                  </a:lnTo>
                  <a:lnTo>
                    <a:pt x="1634236" y="54987"/>
                  </a:lnTo>
                  <a:lnTo>
                    <a:pt x="1580642" y="43057"/>
                  </a:lnTo>
                  <a:lnTo>
                    <a:pt x="1526209" y="26316"/>
                  </a:lnTo>
                  <a:lnTo>
                    <a:pt x="1484393" y="13765"/>
                  </a:lnTo>
                  <a:lnTo>
                    <a:pt x="1428341" y="9524"/>
                  </a:lnTo>
                  <a:lnTo>
                    <a:pt x="1373379" y="17092"/>
                  </a:lnTo>
                  <a:lnTo>
                    <a:pt x="1311089" y="33257"/>
                  </a:lnTo>
                  <a:lnTo>
                    <a:pt x="1247706" y="30316"/>
                  </a:lnTo>
                  <a:lnTo>
                    <a:pt x="1197413" y="21709"/>
                  </a:lnTo>
                  <a:lnTo>
                    <a:pt x="1141024" y="8321"/>
                  </a:lnTo>
                  <a:lnTo>
                    <a:pt x="1084565" y="0"/>
                  </a:lnTo>
                  <a:lnTo>
                    <a:pt x="1034301" y="4148"/>
                  </a:lnTo>
                  <a:lnTo>
                    <a:pt x="974490" y="16030"/>
                  </a:lnTo>
                  <a:lnTo>
                    <a:pt x="921428" y="26523"/>
                  </a:lnTo>
                  <a:lnTo>
                    <a:pt x="860904" y="28942"/>
                  </a:lnTo>
                  <a:lnTo>
                    <a:pt x="805058" y="21015"/>
                  </a:lnTo>
                  <a:lnTo>
                    <a:pt x="742578" y="4773"/>
                  </a:lnTo>
                  <a:lnTo>
                    <a:pt x="687578" y="469"/>
                  </a:lnTo>
                  <a:lnTo>
                    <a:pt x="645664" y="7927"/>
                  </a:lnTo>
                  <a:lnTo>
                    <a:pt x="592699" y="27695"/>
                  </a:lnTo>
                  <a:lnTo>
                    <a:pt x="552691" y="36401"/>
                  </a:lnTo>
                  <a:lnTo>
                    <a:pt x="492359" y="33753"/>
                  </a:lnTo>
                  <a:lnTo>
                    <a:pt x="443931" y="25197"/>
                  </a:lnTo>
                  <a:lnTo>
                    <a:pt x="392538" y="20843"/>
                  </a:lnTo>
                  <a:lnTo>
                    <a:pt x="340266" y="25142"/>
                  </a:lnTo>
                  <a:lnTo>
                    <a:pt x="293322" y="33824"/>
                  </a:lnTo>
                  <a:lnTo>
                    <a:pt x="238599" y="38217"/>
                  </a:lnTo>
                  <a:lnTo>
                    <a:pt x="181271" y="31295"/>
                  </a:lnTo>
                  <a:lnTo>
                    <a:pt x="122981" y="21783"/>
                  </a:lnTo>
                  <a:lnTo>
                    <a:pt x="72704" y="22951"/>
                  </a:lnTo>
                  <a:lnTo>
                    <a:pt x="30121" y="27586"/>
                  </a:lnTo>
                  <a:lnTo>
                    <a:pt x="0" y="29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37243" y="1228571"/>
              <a:ext cx="73700" cy="34849"/>
            </a:xfrm>
            <a:custGeom>
              <a:avLst/>
              <a:gdLst/>
              <a:ahLst/>
              <a:cxnLst/>
              <a:rect l="0" t="0" r="0" b="0"/>
              <a:pathLst>
                <a:path w="73700" h="34849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6" y="0"/>
                  </a:lnTo>
                  <a:lnTo>
                    <a:pt x="73699" y="3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92443" y="1164650"/>
              <a:ext cx="313589" cy="427849"/>
            </a:xfrm>
            <a:custGeom>
              <a:avLst/>
              <a:gdLst/>
              <a:ahLst/>
              <a:cxnLst/>
              <a:rect l="0" t="0" r="0" b="0"/>
              <a:pathLst>
                <a:path w="313589" h="427849">
                  <a:moveTo>
                    <a:pt x="271474" y="88241"/>
                  </a:moveTo>
                  <a:lnTo>
                    <a:pt x="221976" y="28648"/>
                  </a:lnTo>
                  <a:lnTo>
                    <a:pt x="185787" y="8922"/>
                  </a:lnTo>
                  <a:lnTo>
                    <a:pt x="165540" y="1125"/>
                  </a:lnTo>
                  <a:lnTo>
                    <a:pt x="144844" y="0"/>
                  </a:lnTo>
                  <a:lnTo>
                    <a:pt x="102961" y="8809"/>
                  </a:lnTo>
                  <a:lnTo>
                    <a:pt x="77005" y="24021"/>
                  </a:lnTo>
                  <a:lnTo>
                    <a:pt x="33009" y="78545"/>
                  </a:lnTo>
                  <a:lnTo>
                    <a:pt x="9210" y="133584"/>
                  </a:lnTo>
                  <a:lnTo>
                    <a:pt x="0" y="187145"/>
                  </a:lnTo>
                  <a:lnTo>
                    <a:pt x="9484" y="248447"/>
                  </a:lnTo>
                  <a:lnTo>
                    <a:pt x="28130" y="302770"/>
                  </a:lnTo>
                  <a:lnTo>
                    <a:pt x="61209" y="361117"/>
                  </a:lnTo>
                  <a:lnTo>
                    <a:pt x="76247" y="381484"/>
                  </a:lnTo>
                  <a:lnTo>
                    <a:pt x="104445" y="404935"/>
                  </a:lnTo>
                  <a:lnTo>
                    <a:pt x="155848" y="427848"/>
                  </a:lnTo>
                  <a:lnTo>
                    <a:pt x="207387" y="426898"/>
                  </a:lnTo>
                  <a:lnTo>
                    <a:pt x="252225" y="423330"/>
                  </a:lnTo>
                  <a:lnTo>
                    <a:pt x="313588" y="393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48186" y="1342058"/>
              <a:ext cx="115815" cy="16119"/>
            </a:xfrm>
            <a:custGeom>
              <a:avLst/>
              <a:gdLst/>
              <a:ahLst/>
              <a:cxnLst/>
              <a:rect l="0" t="0" r="0" b="0"/>
              <a:pathLst>
                <a:path w="115815" h="16119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18720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00829" y="143187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95668" y="1316062"/>
              <a:ext cx="7237" cy="284270"/>
            </a:xfrm>
            <a:custGeom>
              <a:avLst/>
              <a:gdLst/>
              <a:ahLst/>
              <a:cxnLst/>
              <a:rect l="0" t="0" r="0" b="0"/>
              <a:pathLst>
                <a:path w="7237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6759" y="23144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32538" y="1295005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21058" y="0"/>
                  </a:moveTo>
                  <a:lnTo>
                    <a:pt x="11992" y="58617"/>
                  </a:lnTo>
                  <a:lnTo>
                    <a:pt x="18054" y="113960"/>
                  </a:lnTo>
                  <a:lnTo>
                    <a:pt x="20464" y="176885"/>
                  </a:lnTo>
                  <a:lnTo>
                    <a:pt x="15351" y="234721"/>
                  </a:lnTo>
                  <a:lnTo>
                    <a:pt x="10312" y="28652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00911" y="1226902"/>
              <a:ext cx="347442" cy="93146"/>
            </a:xfrm>
            <a:custGeom>
              <a:avLst/>
              <a:gdLst/>
              <a:ahLst/>
              <a:cxnLst/>
              <a:rect l="0" t="0" r="0" b="0"/>
              <a:pathLst>
                <a:path w="347442" h="93146">
                  <a:moveTo>
                    <a:pt x="0" y="47046"/>
                  </a:moveTo>
                  <a:lnTo>
                    <a:pt x="11179" y="63813"/>
                  </a:lnTo>
                  <a:lnTo>
                    <a:pt x="26026" y="75165"/>
                  </a:lnTo>
                  <a:lnTo>
                    <a:pt x="64153" y="91985"/>
                  </a:lnTo>
                  <a:lnTo>
                    <a:pt x="84665" y="93145"/>
                  </a:lnTo>
                  <a:lnTo>
                    <a:pt x="104310" y="88591"/>
                  </a:lnTo>
                  <a:lnTo>
                    <a:pt x="135985" y="66604"/>
                  </a:lnTo>
                  <a:lnTo>
                    <a:pt x="196498" y="6996"/>
                  </a:lnTo>
                  <a:lnTo>
                    <a:pt x="223813" y="0"/>
                  </a:lnTo>
                  <a:lnTo>
                    <a:pt x="260898" y="1651"/>
                  </a:lnTo>
                  <a:lnTo>
                    <a:pt x="280122" y="9713"/>
                  </a:lnTo>
                  <a:lnTo>
                    <a:pt x="311527" y="33952"/>
                  </a:lnTo>
                  <a:lnTo>
                    <a:pt x="347441" y="89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11969" y="1187632"/>
              <a:ext cx="189068" cy="449500"/>
            </a:xfrm>
            <a:custGeom>
              <a:avLst/>
              <a:gdLst/>
              <a:ahLst/>
              <a:cxnLst/>
              <a:rect l="0" t="0" r="0" b="0"/>
              <a:pathLst>
                <a:path w="189068" h="449500">
                  <a:moveTo>
                    <a:pt x="136425" y="349528"/>
                  </a:moveTo>
                  <a:lnTo>
                    <a:pt x="116181" y="305566"/>
                  </a:lnTo>
                  <a:lnTo>
                    <a:pt x="107721" y="299163"/>
                  </a:lnTo>
                  <a:lnTo>
                    <a:pt x="85843" y="292048"/>
                  </a:lnTo>
                  <a:lnTo>
                    <a:pt x="52807" y="293633"/>
                  </a:lnTo>
                  <a:lnTo>
                    <a:pt x="34530" y="301679"/>
                  </a:lnTo>
                  <a:lnTo>
                    <a:pt x="18609" y="314224"/>
                  </a:lnTo>
                  <a:lnTo>
                    <a:pt x="3733" y="331498"/>
                  </a:lnTo>
                  <a:lnTo>
                    <a:pt x="0" y="342187"/>
                  </a:lnTo>
                  <a:lnTo>
                    <a:pt x="336" y="379589"/>
                  </a:lnTo>
                  <a:lnTo>
                    <a:pt x="9015" y="417966"/>
                  </a:lnTo>
                  <a:lnTo>
                    <a:pt x="19746" y="436877"/>
                  </a:lnTo>
                  <a:lnTo>
                    <a:pt x="28223" y="442856"/>
                  </a:lnTo>
                  <a:lnTo>
                    <a:pt x="50121" y="449499"/>
                  </a:lnTo>
                  <a:lnTo>
                    <a:pt x="72331" y="446212"/>
                  </a:lnTo>
                  <a:lnTo>
                    <a:pt x="101446" y="431208"/>
                  </a:lnTo>
                  <a:lnTo>
                    <a:pt x="124890" y="408825"/>
                  </a:lnTo>
                  <a:lnTo>
                    <a:pt x="143535" y="379966"/>
                  </a:lnTo>
                  <a:lnTo>
                    <a:pt x="160316" y="327595"/>
                  </a:lnTo>
                  <a:lnTo>
                    <a:pt x="171319" y="278039"/>
                  </a:lnTo>
                  <a:lnTo>
                    <a:pt x="176399" y="226311"/>
                  </a:lnTo>
                  <a:lnTo>
                    <a:pt x="177905" y="173939"/>
                  </a:lnTo>
                  <a:lnTo>
                    <a:pt x="177243" y="112246"/>
                  </a:lnTo>
                  <a:lnTo>
                    <a:pt x="167061" y="55000"/>
                  </a:lnTo>
                  <a:lnTo>
                    <a:pt x="153785" y="4221"/>
                  </a:lnTo>
                  <a:lnTo>
                    <a:pt x="149168" y="0"/>
                  </a:lnTo>
                  <a:lnTo>
                    <a:pt x="143750" y="696"/>
                  </a:lnTo>
                  <a:lnTo>
                    <a:pt x="137799" y="4669"/>
                  </a:lnTo>
                  <a:lnTo>
                    <a:pt x="128067" y="18443"/>
                  </a:lnTo>
                  <a:lnTo>
                    <a:pt x="121012" y="37433"/>
                  </a:lnTo>
                  <a:lnTo>
                    <a:pt x="113362" y="87752"/>
                  </a:lnTo>
                  <a:lnTo>
                    <a:pt x="109797" y="115030"/>
                  </a:lnTo>
                  <a:lnTo>
                    <a:pt x="113921" y="173789"/>
                  </a:lnTo>
                  <a:lnTo>
                    <a:pt x="120671" y="235786"/>
                  </a:lnTo>
                  <a:lnTo>
                    <a:pt x="134439" y="293092"/>
                  </a:lnTo>
                  <a:lnTo>
                    <a:pt x="155356" y="346353"/>
                  </a:lnTo>
                  <a:lnTo>
                    <a:pt x="170500" y="377053"/>
                  </a:lnTo>
                  <a:lnTo>
                    <a:pt x="189067" y="402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3696" y="2367767"/>
            <a:ext cx="3261279" cy="582343"/>
            <a:chOff x="423696" y="2367767"/>
            <a:chExt cx="3261279" cy="582343"/>
          </a:xfrm>
        </p:grpSpPr>
        <p:sp>
          <p:nvSpPr>
            <p:cNvPr id="39" name="Freeform 38"/>
            <p:cNvSpPr/>
            <p:nvPr/>
          </p:nvSpPr>
          <p:spPr>
            <a:xfrm>
              <a:off x="423696" y="2553621"/>
              <a:ext cx="218543" cy="310891"/>
            </a:xfrm>
            <a:custGeom>
              <a:avLst/>
              <a:gdLst/>
              <a:ahLst/>
              <a:cxnLst/>
              <a:rect l="0" t="0" r="0" b="0"/>
              <a:pathLst>
                <a:path w="218543" h="310891">
                  <a:moveTo>
                    <a:pt x="92200" y="36389"/>
                  </a:moveTo>
                  <a:lnTo>
                    <a:pt x="81022" y="47567"/>
                  </a:lnTo>
                  <a:lnTo>
                    <a:pt x="57356" y="109606"/>
                  </a:lnTo>
                  <a:lnTo>
                    <a:pt x="39590" y="171001"/>
                  </a:lnTo>
                  <a:lnTo>
                    <a:pt x="25526" y="226106"/>
                  </a:lnTo>
                  <a:lnTo>
                    <a:pt x="11483" y="283741"/>
                  </a:lnTo>
                  <a:lnTo>
                    <a:pt x="4463" y="307760"/>
                  </a:lnTo>
                  <a:lnTo>
                    <a:pt x="2123" y="310890"/>
                  </a:lnTo>
                  <a:lnTo>
                    <a:pt x="563" y="308297"/>
                  </a:lnTo>
                  <a:lnTo>
                    <a:pt x="0" y="294107"/>
                  </a:lnTo>
                  <a:lnTo>
                    <a:pt x="15523" y="235948"/>
                  </a:lnTo>
                  <a:lnTo>
                    <a:pt x="26015" y="191102"/>
                  </a:lnTo>
                  <a:lnTo>
                    <a:pt x="37037" y="132109"/>
                  </a:lnTo>
                  <a:lnTo>
                    <a:pt x="53726" y="78630"/>
                  </a:lnTo>
                  <a:lnTo>
                    <a:pt x="79493" y="17544"/>
                  </a:lnTo>
                  <a:lnTo>
                    <a:pt x="83729" y="6278"/>
                  </a:lnTo>
                  <a:lnTo>
                    <a:pt x="90062" y="1107"/>
                  </a:lnTo>
                  <a:lnTo>
                    <a:pt x="97794" y="0"/>
                  </a:lnTo>
                  <a:lnTo>
                    <a:pt x="106458" y="1601"/>
                  </a:lnTo>
                  <a:lnTo>
                    <a:pt x="114573" y="8518"/>
                  </a:lnTo>
                  <a:lnTo>
                    <a:pt x="136004" y="45028"/>
                  </a:lnTo>
                  <a:lnTo>
                    <a:pt x="154318" y="99880"/>
                  </a:lnTo>
                  <a:lnTo>
                    <a:pt x="172780" y="162557"/>
                  </a:lnTo>
                  <a:lnTo>
                    <a:pt x="190448" y="224261"/>
                  </a:lnTo>
                  <a:lnTo>
                    <a:pt x="213225" y="272089"/>
                  </a:lnTo>
                  <a:lnTo>
                    <a:pt x="218542" y="289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2196" y="273740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31585"/>
                  </a:moveTo>
                  <a:lnTo>
                    <a:pt x="102883" y="14797"/>
                  </a:lnTo>
                  <a:lnTo>
                    <a:pt x="43416" y="5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3136" y="2653181"/>
              <a:ext cx="77559" cy="140638"/>
            </a:xfrm>
            <a:custGeom>
              <a:avLst/>
              <a:gdLst/>
              <a:ahLst/>
              <a:cxnLst/>
              <a:rect l="0" t="0" r="0" b="0"/>
              <a:pathLst>
                <a:path w="77559" h="140638">
                  <a:moveTo>
                    <a:pt x="3858" y="84228"/>
                  </a:moveTo>
                  <a:lnTo>
                    <a:pt x="19477" y="140637"/>
                  </a:lnTo>
                  <a:lnTo>
                    <a:pt x="0" y="83142"/>
                  </a:lnTo>
                  <a:lnTo>
                    <a:pt x="895" y="46732"/>
                  </a:lnTo>
                  <a:lnTo>
                    <a:pt x="11900" y="26229"/>
                  </a:lnTo>
                  <a:lnTo>
                    <a:pt x="19748" y="17486"/>
                  </a:lnTo>
                  <a:lnTo>
                    <a:pt x="40946" y="7771"/>
                  </a:lnTo>
                  <a:lnTo>
                    <a:pt x="77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8189" y="2666769"/>
              <a:ext cx="121490" cy="144340"/>
            </a:xfrm>
            <a:custGeom>
              <a:avLst/>
              <a:gdLst/>
              <a:ahLst/>
              <a:cxnLst/>
              <a:rect l="0" t="0" r="0" b="0"/>
              <a:pathLst>
                <a:path w="121490" h="144340">
                  <a:moveTo>
                    <a:pt x="26733" y="70640"/>
                  </a:moveTo>
                  <a:lnTo>
                    <a:pt x="69424" y="67520"/>
                  </a:lnTo>
                  <a:lnTo>
                    <a:pt x="100603" y="56068"/>
                  </a:lnTo>
                  <a:lnTo>
                    <a:pt x="111075" y="50397"/>
                  </a:lnTo>
                  <a:lnTo>
                    <a:pt x="116886" y="43106"/>
                  </a:lnTo>
                  <a:lnTo>
                    <a:pt x="119590" y="34737"/>
                  </a:lnTo>
                  <a:lnTo>
                    <a:pt x="120223" y="25648"/>
                  </a:lnTo>
                  <a:lnTo>
                    <a:pt x="117136" y="18418"/>
                  </a:lnTo>
                  <a:lnTo>
                    <a:pt x="104347" y="7266"/>
                  </a:lnTo>
                  <a:lnTo>
                    <a:pt x="71826" y="0"/>
                  </a:lnTo>
                  <a:lnTo>
                    <a:pt x="38144" y="3436"/>
                  </a:lnTo>
                  <a:lnTo>
                    <a:pt x="19716" y="11916"/>
                  </a:lnTo>
                  <a:lnTo>
                    <a:pt x="11527" y="17453"/>
                  </a:lnTo>
                  <a:lnTo>
                    <a:pt x="6067" y="25823"/>
                  </a:lnTo>
                  <a:lnTo>
                    <a:pt x="0" y="47602"/>
                  </a:lnTo>
                  <a:lnTo>
                    <a:pt x="3543" y="69759"/>
                  </a:lnTo>
                  <a:lnTo>
                    <a:pt x="19293" y="112580"/>
                  </a:lnTo>
                  <a:lnTo>
                    <a:pt x="32785" y="127495"/>
                  </a:lnTo>
                  <a:lnTo>
                    <a:pt x="41296" y="133109"/>
                  </a:lnTo>
                  <a:lnTo>
                    <a:pt x="75631" y="141012"/>
                  </a:lnTo>
                  <a:lnTo>
                    <a:pt x="121489" y="144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70588" y="2663383"/>
              <a:ext cx="161247" cy="158255"/>
            </a:xfrm>
            <a:custGeom>
              <a:avLst/>
              <a:gdLst/>
              <a:ahLst/>
              <a:cxnLst/>
              <a:rect l="0" t="0" r="0" b="0"/>
              <a:pathLst>
                <a:path w="161247" h="158255">
                  <a:moveTo>
                    <a:pt x="98075" y="74026"/>
                  </a:moveTo>
                  <a:lnTo>
                    <a:pt x="103664" y="57258"/>
                  </a:lnTo>
                  <a:lnTo>
                    <a:pt x="103288" y="39668"/>
                  </a:lnTo>
                  <a:lnTo>
                    <a:pt x="98052" y="21321"/>
                  </a:lnTo>
                  <a:lnTo>
                    <a:pt x="87926" y="5368"/>
                  </a:lnTo>
                  <a:lnTo>
                    <a:pt x="80781" y="1348"/>
                  </a:lnTo>
                  <a:lnTo>
                    <a:pt x="63482" y="0"/>
                  </a:lnTo>
                  <a:lnTo>
                    <a:pt x="47215" y="6421"/>
                  </a:lnTo>
                  <a:lnTo>
                    <a:pt x="32187" y="18243"/>
                  </a:lnTo>
                  <a:lnTo>
                    <a:pt x="11742" y="44629"/>
                  </a:lnTo>
                  <a:lnTo>
                    <a:pt x="1993" y="64470"/>
                  </a:lnTo>
                  <a:lnTo>
                    <a:pt x="0" y="88106"/>
                  </a:lnTo>
                  <a:lnTo>
                    <a:pt x="4183" y="111869"/>
                  </a:lnTo>
                  <a:lnTo>
                    <a:pt x="13841" y="130230"/>
                  </a:lnTo>
                  <a:lnTo>
                    <a:pt x="22032" y="136062"/>
                  </a:lnTo>
                  <a:lnTo>
                    <a:pt x="43611" y="142541"/>
                  </a:lnTo>
                  <a:lnTo>
                    <a:pt x="53577" y="141930"/>
                  </a:lnTo>
                  <a:lnTo>
                    <a:pt x="70889" y="135011"/>
                  </a:lnTo>
                  <a:lnTo>
                    <a:pt x="93789" y="117962"/>
                  </a:lnTo>
                  <a:lnTo>
                    <a:pt x="102019" y="98622"/>
                  </a:lnTo>
                  <a:lnTo>
                    <a:pt x="104214" y="86914"/>
                  </a:lnTo>
                  <a:lnTo>
                    <a:pt x="106847" y="82618"/>
                  </a:lnTo>
                  <a:lnTo>
                    <a:pt x="109772" y="83264"/>
                  </a:lnTo>
                  <a:lnTo>
                    <a:pt x="152343" y="144987"/>
                  </a:lnTo>
                  <a:lnTo>
                    <a:pt x="161246" y="15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1668" y="2853222"/>
              <a:ext cx="831752" cy="96888"/>
            </a:xfrm>
            <a:custGeom>
              <a:avLst/>
              <a:gdLst/>
              <a:ahLst/>
              <a:cxnLst/>
              <a:rect l="0" t="0" r="0" b="0"/>
              <a:pathLst>
                <a:path w="831752" h="96888">
                  <a:moveTo>
                    <a:pt x="831751" y="0"/>
                  </a:moveTo>
                  <a:lnTo>
                    <a:pt x="814984" y="5590"/>
                  </a:lnTo>
                  <a:lnTo>
                    <a:pt x="800512" y="17692"/>
                  </a:lnTo>
                  <a:lnTo>
                    <a:pt x="772158" y="48469"/>
                  </a:lnTo>
                  <a:lnTo>
                    <a:pt x="751843" y="56637"/>
                  </a:lnTo>
                  <a:lnTo>
                    <a:pt x="739875" y="58815"/>
                  </a:lnTo>
                  <a:lnTo>
                    <a:pt x="720337" y="54996"/>
                  </a:lnTo>
                  <a:lnTo>
                    <a:pt x="662757" y="31792"/>
                  </a:lnTo>
                  <a:lnTo>
                    <a:pt x="641999" y="26998"/>
                  </a:lnTo>
                  <a:lnTo>
                    <a:pt x="621075" y="28767"/>
                  </a:lnTo>
                  <a:lnTo>
                    <a:pt x="589564" y="41929"/>
                  </a:lnTo>
                  <a:lnTo>
                    <a:pt x="535487" y="75422"/>
                  </a:lnTo>
                  <a:lnTo>
                    <a:pt x="525447" y="76018"/>
                  </a:lnTo>
                  <a:lnTo>
                    <a:pt x="463168" y="56202"/>
                  </a:lnTo>
                  <a:lnTo>
                    <a:pt x="431643" y="47978"/>
                  </a:lnTo>
                  <a:lnTo>
                    <a:pt x="410600" y="49790"/>
                  </a:lnTo>
                  <a:lnTo>
                    <a:pt x="392669" y="57614"/>
                  </a:lnTo>
                  <a:lnTo>
                    <a:pt x="356504" y="76112"/>
                  </a:lnTo>
                  <a:lnTo>
                    <a:pt x="336261" y="77501"/>
                  </a:lnTo>
                  <a:lnTo>
                    <a:pt x="273684" y="62581"/>
                  </a:lnTo>
                  <a:lnTo>
                    <a:pt x="252658" y="58230"/>
                  </a:lnTo>
                  <a:lnTo>
                    <a:pt x="231616" y="60195"/>
                  </a:lnTo>
                  <a:lnTo>
                    <a:pt x="213684" y="68088"/>
                  </a:lnTo>
                  <a:lnTo>
                    <a:pt x="177520" y="86629"/>
                  </a:lnTo>
                  <a:lnTo>
                    <a:pt x="157277" y="88025"/>
                  </a:lnTo>
                  <a:lnTo>
                    <a:pt x="94699" y="79348"/>
                  </a:lnTo>
                  <a:lnTo>
                    <a:pt x="73674" y="84399"/>
                  </a:lnTo>
                  <a:lnTo>
                    <a:pt x="42106" y="9688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21347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21347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69881" y="2438075"/>
              <a:ext cx="220089" cy="330920"/>
            </a:xfrm>
            <a:custGeom>
              <a:avLst/>
              <a:gdLst/>
              <a:ahLst/>
              <a:cxnLst/>
              <a:rect l="0" t="0" r="0" b="0"/>
              <a:pathLst>
                <a:path w="220089" h="330920">
                  <a:moveTo>
                    <a:pt x="41103" y="36122"/>
                  </a:moveTo>
                  <a:lnTo>
                    <a:pt x="29650" y="88172"/>
                  </a:lnTo>
                  <a:lnTo>
                    <a:pt x="19772" y="138111"/>
                  </a:lnTo>
                  <a:lnTo>
                    <a:pt x="11543" y="196908"/>
                  </a:lnTo>
                  <a:lnTo>
                    <a:pt x="8748" y="253582"/>
                  </a:lnTo>
                  <a:lnTo>
                    <a:pt x="1263" y="309837"/>
                  </a:lnTo>
                  <a:lnTo>
                    <a:pt x="0" y="327399"/>
                  </a:lnTo>
                  <a:lnTo>
                    <a:pt x="458" y="306740"/>
                  </a:lnTo>
                  <a:lnTo>
                    <a:pt x="13683" y="251219"/>
                  </a:lnTo>
                  <a:lnTo>
                    <a:pt x="19959" y="197066"/>
                  </a:lnTo>
                  <a:lnTo>
                    <a:pt x="31251" y="141309"/>
                  </a:lnTo>
                  <a:lnTo>
                    <a:pt x="39157" y="85235"/>
                  </a:lnTo>
                  <a:lnTo>
                    <a:pt x="41889" y="30269"/>
                  </a:lnTo>
                  <a:lnTo>
                    <a:pt x="46521" y="6614"/>
                  </a:lnTo>
                  <a:lnTo>
                    <a:pt x="50564" y="1242"/>
                  </a:lnTo>
                  <a:lnTo>
                    <a:pt x="55600" y="0"/>
                  </a:lnTo>
                  <a:lnTo>
                    <a:pt x="61296" y="1512"/>
                  </a:lnTo>
                  <a:lnTo>
                    <a:pt x="73864" y="12551"/>
                  </a:lnTo>
                  <a:lnTo>
                    <a:pt x="90974" y="38496"/>
                  </a:lnTo>
                  <a:lnTo>
                    <a:pt x="112098" y="96312"/>
                  </a:lnTo>
                  <a:lnTo>
                    <a:pt x="143447" y="157132"/>
                  </a:lnTo>
                  <a:lnTo>
                    <a:pt x="169715" y="217523"/>
                  </a:lnTo>
                  <a:lnTo>
                    <a:pt x="190380" y="271735"/>
                  </a:lnTo>
                  <a:lnTo>
                    <a:pt x="220088" y="330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2041" y="267423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58425" y="2537367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47896" y="260053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01055" y="2505782"/>
              <a:ext cx="15880" cy="242156"/>
            </a:xfrm>
            <a:custGeom>
              <a:avLst/>
              <a:gdLst/>
              <a:ahLst/>
              <a:cxnLst/>
              <a:rect l="0" t="0" r="0" b="0"/>
              <a:pathLst>
                <a:path w="15880" h="2421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3672"/>
                  </a:lnTo>
                  <a:lnTo>
                    <a:pt x="12581" y="207303"/>
                  </a:lnTo>
                  <a:lnTo>
                    <a:pt x="15879" y="226665"/>
                  </a:lnTo>
                  <a:lnTo>
                    <a:pt x="15121" y="231829"/>
                  </a:lnTo>
                  <a:lnTo>
                    <a:pt x="1009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51313" y="2516310"/>
              <a:ext cx="7237" cy="210571"/>
            </a:xfrm>
            <a:custGeom>
              <a:avLst/>
              <a:gdLst/>
              <a:ahLst/>
              <a:cxnLst/>
              <a:rect l="0" t="0" r="0" b="0"/>
              <a:pathLst>
                <a:path w="7237" h="210571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1" y="140292"/>
                  </a:lnTo>
                  <a:lnTo>
                    <a:pt x="7060" y="198081"/>
                  </a:lnTo>
                  <a:lnTo>
                    <a:pt x="723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69036" y="2466337"/>
              <a:ext cx="284270" cy="74173"/>
            </a:xfrm>
            <a:custGeom>
              <a:avLst/>
              <a:gdLst/>
              <a:ahLst/>
              <a:cxnLst/>
              <a:rect l="0" t="0" r="0" b="0"/>
              <a:pathLst>
                <a:path w="284270" h="74173">
                  <a:moveTo>
                    <a:pt x="0" y="7860"/>
                  </a:moveTo>
                  <a:lnTo>
                    <a:pt x="9575" y="39142"/>
                  </a:lnTo>
                  <a:lnTo>
                    <a:pt x="20243" y="55298"/>
                  </a:lnTo>
                  <a:lnTo>
                    <a:pt x="35903" y="67158"/>
                  </a:lnTo>
                  <a:lnTo>
                    <a:pt x="44993" y="71958"/>
                  </a:lnTo>
                  <a:lnTo>
                    <a:pt x="64450" y="74172"/>
                  </a:lnTo>
                  <a:lnTo>
                    <a:pt x="84797" y="70087"/>
                  </a:lnTo>
                  <a:lnTo>
                    <a:pt x="114812" y="54633"/>
                  </a:lnTo>
                  <a:lnTo>
                    <a:pt x="171312" y="10841"/>
                  </a:lnTo>
                  <a:lnTo>
                    <a:pt x="191952" y="3335"/>
                  </a:lnTo>
                  <a:lnTo>
                    <a:pt x="216723" y="0"/>
                  </a:lnTo>
                  <a:lnTo>
                    <a:pt x="237091" y="4756"/>
                  </a:lnTo>
                  <a:lnTo>
                    <a:pt x="269231" y="26874"/>
                  </a:lnTo>
                  <a:lnTo>
                    <a:pt x="277585" y="40097"/>
                  </a:lnTo>
                  <a:lnTo>
                    <a:pt x="284269" y="6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43288" y="2590010"/>
              <a:ext cx="110060" cy="160538"/>
            </a:xfrm>
            <a:custGeom>
              <a:avLst/>
              <a:gdLst/>
              <a:ahLst/>
              <a:cxnLst/>
              <a:rect l="0" t="0" r="0" b="0"/>
              <a:pathLst>
                <a:path w="110060" h="160538">
                  <a:moveTo>
                    <a:pt x="4774" y="63171"/>
                  </a:moveTo>
                  <a:lnTo>
                    <a:pt x="10363" y="121788"/>
                  </a:lnTo>
                  <a:lnTo>
                    <a:pt x="25017" y="156578"/>
                  </a:lnTo>
                  <a:lnTo>
                    <a:pt x="27628" y="160537"/>
                  </a:lnTo>
                  <a:lnTo>
                    <a:pt x="28199" y="159667"/>
                  </a:lnTo>
                  <a:lnTo>
                    <a:pt x="11315" y="104155"/>
                  </a:lnTo>
                  <a:lnTo>
                    <a:pt x="0" y="62948"/>
                  </a:lnTo>
                  <a:lnTo>
                    <a:pt x="1872" y="42015"/>
                  </a:lnTo>
                  <a:lnTo>
                    <a:pt x="9724" y="24132"/>
                  </a:lnTo>
                  <a:lnTo>
                    <a:pt x="15093" y="16088"/>
                  </a:lnTo>
                  <a:lnTo>
                    <a:pt x="23351" y="10726"/>
                  </a:lnTo>
                  <a:lnTo>
                    <a:pt x="57331" y="3178"/>
                  </a:lnTo>
                  <a:lnTo>
                    <a:pt x="1100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95461" y="2367767"/>
              <a:ext cx="189514" cy="195944"/>
            </a:xfrm>
            <a:custGeom>
              <a:avLst/>
              <a:gdLst/>
              <a:ahLst/>
              <a:cxnLst/>
              <a:rect l="0" t="0" r="0" b="0"/>
              <a:pathLst>
                <a:path w="189514" h="195944">
                  <a:moveTo>
                    <a:pt x="0" y="32730"/>
                  </a:moveTo>
                  <a:lnTo>
                    <a:pt x="34897" y="3421"/>
                  </a:lnTo>
                  <a:lnTo>
                    <a:pt x="44322" y="323"/>
                  </a:lnTo>
                  <a:lnTo>
                    <a:pt x="64152" y="0"/>
                  </a:lnTo>
                  <a:lnTo>
                    <a:pt x="81544" y="9994"/>
                  </a:lnTo>
                  <a:lnTo>
                    <a:pt x="95903" y="26135"/>
                  </a:lnTo>
                  <a:lnTo>
                    <a:pt x="106185" y="45007"/>
                  </a:lnTo>
                  <a:lnTo>
                    <a:pt x="112960" y="80951"/>
                  </a:lnTo>
                  <a:lnTo>
                    <a:pt x="107104" y="140552"/>
                  </a:lnTo>
                  <a:lnTo>
                    <a:pt x="103754" y="164879"/>
                  </a:lnTo>
                  <a:lnTo>
                    <a:pt x="94466" y="183490"/>
                  </a:lnTo>
                  <a:lnTo>
                    <a:pt x="86374" y="189388"/>
                  </a:lnTo>
                  <a:lnTo>
                    <a:pt x="64905" y="195943"/>
                  </a:lnTo>
                  <a:lnTo>
                    <a:pt x="54968" y="195351"/>
                  </a:lnTo>
                  <a:lnTo>
                    <a:pt x="37688" y="188454"/>
                  </a:lnTo>
                  <a:lnTo>
                    <a:pt x="25329" y="174470"/>
                  </a:lnTo>
                  <a:lnTo>
                    <a:pt x="20396" y="165828"/>
                  </a:lnTo>
                  <a:lnTo>
                    <a:pt x="18033" y="146867"/>
                  </a:lnTo>
                  <a:lnTo>
                    <a:pt x="19041" y="136897"/>
                  </a:lnTo>
                  <a:lnTo>
                    <a:pt x="23223" y="129081"/>
                  </a:lnTo>
                  <a:lnTo>
                    <a:pt x="37227" y="117277"/>
                  </a:lnTo>
                  <a:lnTo>
                    <a:pt x="58269" y="114370"/>
                  </a:lnTo>
                  <a:lnTo>
                    <a:pt x="115168" y="125023"/>
                  </a:lnTo>
                  <a:lnTo>
                    <a:pt x="157800" y="135102"/>
                  </a:lnTo>
                  <a:lnTo>
                    <a:pt x="189513" y="138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Oval 56"/>
          <p:cNvSpPr/>
          <p:nvPr/>
        </p:nvSpPr>
        <p:spPr>
          <a:xfrm>
            <a:off x="1285240" y="3053969"/>
            <a:ext cx="2377948" cy="2377947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2474214" y="4274565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5379719" y="315467"/>
            <a:ext cx="3011933" cy="301193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6896227" y="180035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 flipH="1">
            <a:off x="1316100" y="4285107"/>
            <a:ext cx="11897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H="1">
            <a:off x="5401183" y="1827910"/>
            <a:ext cx="297954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6206786" y="1409335"/>
            <a:ext cx="1457961" cy="461897"/>
            <a:chOff x="6206786" y="1409335"/>
            <a:chExt cx="1457961" cy="461897"/>
          </a:xfrm>
        </p:grpSpPr>
        <p:sp>
          <p:nvSpPr>
            <p:cNvPr id="63" name="Freeform 62"/>
            <p:cNvSpPr/>
            <p:nvPr/>
          </p:nvSpPr>
          <p:spPr>
            <a:xfrm>
              <a:off x="6850789" y="1755319"/>
              <a:ext cx="126622" cy="115913"/>
            </a:xfrm>
            <a:custGeom>
              <a:avLst/>
              <a:gdLst/>
              <a:ahLst/>
              <a:cxnLst/>
              <a:rect l="0" t="0" r="0" b="0"/>
              <a:pathLst>
                <a:path w="126622" h="115913">
                  <a:moveTo>
                    <a:pt x="34848" y="13468"/>
                  </a:moveTo>
                  <a:lnTo>
                    <a:pt x="18080" y="19057"/>
                  </a:lnTo>
                  <a:lnTo>
                    <a:pt x="6729" y="31160"/>
                  </a:lnTo>
                  <a:lnTo>
                    <a:pt x="2064" y="39301"/>
                  </a:lnTo>
                  <a:lnTo>
                    <a:pt x="0" y="57705"/>
                  </a:lnTo>
                  <a:lnTo>
                    <a:pt x="4152" y="76413"/>
                  </a:lnTo>
                  <a:lnTo>
                    <a:pt x="13796" y="92526"/>
                  </a:lnTo>
                  <a:lnTo>
                    <a:pt x="29001" y="104367"/>
                  </a:lnTo>
                  <a:lnTo>
                    <a:pt x="48627" y="112359"/>
                  </a:lnTo>
                  <a:lnTo>
                    <a:pt x="72948" y="115912"/>
                  </a:lnTo>
                  <a:lnTo>
                    <a:pt x="93115" y="111251"/>
                  </a:lnTo>
                  <a:lnTo>
                    <a:pt x="101769" y="106733"/>
                  </a:lnTo>
                  <a:lnTo>
                    <a:pt x="114503" y="92354"/>
                  </a:lnTo>
                  <a:lnTo>
                    <a:pt x="122893" y="73095"/>
                  </a:lnTo>
                  <a:lnTo>
                    <a:pt x="126621" y="48938"/>
                  </a:lnTo>
                  <a:lnTo>
                    <a:pt x="122040" y="28842"/>
                  </a:lnTo>
                  <a:lnTo>
                    <a:pt x="117543" y="20208"/>
                  </a:lnTo>
                  <a:lnTo>
                    <a:pt x="100067" y="7495"/>
                  </a:lnTo>
                  <a:lnTo>
                    <a:pt x="88856" y="2467"/>
                  </a:lnTo>
                  <a:lnTo>
                    <a:pt x="67040" y="0"/>
                  </a:lnTo>
                  <a:lnTo>
                    <a:pt x="46816" y="3973"/>
                  </a:lnTo>
                  <a:lnTo>
                    <a:pt x="30028" y="13537"/>
                  </a:lnTo>
                  <a:lnTo>
                    <a:pt x="17888" y="28707"/>
                  </a:lnTo>
                  <a:lnTo>
                    <a:pt x="13013" y="37665"/>
                  </a:lnTo>
                  <a:lnTo>
                    <a:pt x="10716" y="60097"/>
                  </a:lnTo>
                  <a:lnTo>
                    <a:pt x="11740" y="72630"/>
                  </a:lnTo>
                  <a:lnTo>
                    <a:pt x="22238" y="92795"/>
                  </a:lnTo>
                  <a:lnTo>
                    <a:pt x="29951" y="101448"/>
                  </a:lnTo>
                  <a:lnTo>
                    <a:pt x="38602" y="106046"/>
                  </a:lnTo>
                  <a:lnTo>
                    <a:pt x="57573" y="108036"/>
                  </a:lnTo>
                  <a:lnTo>
                    <a:pt x="74584" y="101902"/>
                  </a:lnTo>
                  <a:lnTo>
                    <a:pt x="104568" y="78900"/>
                  </a:lnTo>
                  <a:lnTo>
                    <a:pt x="120366" y="53132"/>
                  </a:lnTo>
                  <a:lnTo>
                    <a:pt x="121106" y="44590"/>
                  </a:lnTo>
                  <a:lnTo>
                    <a:pt x="115689" y="28860"/>
                  </a:lnTo>
                  <a:lnTo>
                    <a:pt x="108629" y="23729"/>
                  </a:lnTo>
                  <a:lnTo>
                    <a:pt x="88306" y="18029"/>
                  </a:lnTo>
                  <a:lnTo>
                    <a:pt x="66796" y="21734"/>
                  </a:lnTo>
                  <a:lnTo>
                    <a:pt x="56147" y="25998"/>
                  </a:lnTo>
                  <a:lnTo>
                    <a:pt x="41195" y="40094"/>
                  </a:lnTo>
                  <a:lnTo>
                    <a:pt x="35570" y="48766"/>
                  </a:lnTo>
                  <a:lnTo>
                    <a:pt x="32440" y="67761"/>
                  </a:lnTo>
                  <a:lnTo>
                    <a:pt x="33242" y="77739"/>
                  </a:lnTo>
                  <a:lnTo>
                    <a:pt x="38457" y="84391"/>
                  </a:lnTo>
                  <a:lnTo>
                    <a:pt x="56729" y="91783"/>
                  </a:lnTo>
                  <a:lnTo>
                    <a:pt x="64643" y="90244"/>
                  </a:lnTo>
                  <a:lnTo>
                    <a:pt x="71090" y="85709"/>
                  </a:lnTo>
                  <a:lnTo>
                    <a:pt x="76557" y="79176"/>
                  </a:lnTo>
                  <a:lnTo>
                    <a:pt x="77861" y="72482"/>
                  </a:lnTo>
                  <a:lnTo>
                    <a:pt x="76392" y="65679"/>
                  </a:lnTo>
                  <a:lnTo>
                    <a:pt x="73072" y="58804"/>
                  </a:lnTo>
                  <a:lnTo>
                    <a:pt x="68520" y="56560"/>
                  </a:lnTo>
                  <a:lnTo>
                    <a:pt x="63145" y="57404"/>
                  </a:lnTo>
                  <a:lnTo>
                    <a:pt x="57222" y="60306"/>
                  </a:lnTo>
                  <a:lnTo>
                    <a:pt x="56783" y="63411"/>
                  </a:lnTo>
                  <a:lnTo>
                    <a:pt x="60000" y="66650"/>
                  </a:lnTo>
                  <a:lnTo>
                    <a:pt x="65653" y="69980"/>
                  </a:lnTo>
                  <a:lnTo>
                    <a:pt x="67084" y="69860"/>
                  </a:lnTo>
                  <a:lnTo>
                    <a:pt x="55905" y="55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06786" y="1409335"/>
              <a:ext cx="211220" cy="227098"/>
            </a:xfrm>
            <a:custGeom>
              <a:avLst/>
              <a:gdLst/>
              <a:ahLst/>
              <a:cxnLst/>
              <a:rect l="0" t="0" r="0" b="0"/>
              <a:pathLst>
                <a:path w="211220" h="227098">
                  <a:moveTo>
                    <a:pt x="26084" y="212053"/>
                  </a:moveTo>
                  <a:lnTo>
                    <a:pt x="22965" y="163122"/>
                  </a:lnTo>
                  <a:lnTo>
                    <a:pt x="11430" y="103992"/>
                  </a:lnTo>
                  <a:lnTo>
                    <a:pt x="5122" y="48421"/>
                  </a:lnTo>
                  <a:lnTo>
                    <a:pt x="0" y="24684"/>
                  </a:lnTo>
                  <a:lnTo>
                    <a:pt x="1676" y="15781"/>
                  </a:lnTo>
                  <a:lnTo>
                    <a:pt x="6302" y="8675"/>
                  </a:lnTo>
                  <a:lnTo>
                    <a:pt x="12897" y="2768"/>
                  </a:lnTo>
                  <a:lnTo>
                    <a:pt x="20802" y="0"/>
                  </a:lnTo>
                  <a:lnTo>
                    <a:pt x="38944" y="44"/>
                  </a:lnTo>
                  <a:lnTo>
                    <a:pt x="80357" y="10774"/>
                  </a:lnTo>
                  <a:lnTo>
                    <a:pt x="140495" y="40849"/>
                  </a:lnTo>
                  <a:lnTo>
                    <a:pt x="182565" y="69484"/>
                  </a:lnTo>
                  <a:lnTo>
                    <a:pt x="199356" y="87858"/>
                  </a:lnTo>
                  <a:lnTo>
                    <a:pt x="208379" y="110842"/>
                  </a:lnTo>
                  <a:lnTo>
                    <a:pt x="211219" y="135485"/>
                  </a:lnTo>
                  <a:lnTo>
                    <a:pt x="208582" y="158136"/>
                  </a:lnTo>
                  <a:lnTo>
                    <a:pt x="197272" y="176781"/>
                  </a:lnTo>
                  <a:lnTo>
                    <a:pt x="180546" y="191697"/>
                  </a:lnTo>
                  <a:lnTo>
                    <a:pt x="119367" y="218518"/>
                  </a:lnTo>
                  <a:lnTo>
                    <a:pt x="81930" y="227097"/>
                  </a:lnTo>
                  <a:lnTo>
                    <a:pt x="50430" y="2232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85554" y="156874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85554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77283" y="1531293"/>
              <a:ext cx="129371" cy="121682"/>
            </a:xfrm>
            <a:custGeom>
              <a:avLst/>
              <a:gdLst/>
              <a:ahLst/>
              <a:cxnLst/>
              <a:rect l="0" t="0" r="0" b="0"/>
              <a:pathLst>
                <a:path w="129371" h="121682">
                  <a:moveTo>
                    <a:pt x="87255" y="58510"/>
                  </a:moveTo>
                  <a:lnTo>
                    <a:pt x="87255" y="36153"/>
                  </a:lnTo>
                  <a:lnTo>
                    <a:pt x="81016" y="18937"/>
                  </a:lnTo>
                  <a:lnTo>
                    <a:pt x="76077" y="11071"/>
                  </a:lnTo>
                  <a:lnTo>
                    <a:pt x="68105" y="5827"/>
                  </a:lnTo>
                  <a:lnTo>
                    <a:pt x="46769" y="0"/>
                  </a:lnTo>
                  <a:lnTo>
                    <a:pt x="36868" y="1956"/>
                  </a:lnTo>
                  <a:lnTo>
                    <a:pt x="19628" y="13487"/>
                  </a:lnTo>
                  <a:lnTo>
                    <a:pt x="2358" y="39711"/>
                  </a:lnTo>
                  <a:lnTo>
                    <a:pt x="0" y="62633"/>
                  </a:lnTo>
                  <a:lnTo>
                    <a:pt x="4022" y="86079"/>
                  </a:lnTo>
                  <a:lnTo>
                    <a:pt x="13608" y="104298"/>
                  </a:lnTo>
                  <a:lnTo>
                    <a:pt x="20610" y="107752"/>
                  </a:lnTo>
                  <a:lnTo>
                    <a:pt x="28787" y="107716"/>
                  </a:lnTo>
                  <a:lnTo>
                    <a:pt x="37748" y="105352"/>
                  </a:lnTo>
                  <a:lnTo>
                    <a:pt x="44892" y="100266"/>
                  </a:lnTo>
                  <a:lnTo>
                    <a:pt x="55949" y="85257"/>
                  </a:lnTo>
                  <a:lnTo>
                    <a:pt x="61705" y="83360"/>
                  </a:lnTo>
                  <a:lnTo>
                    <a:pt x="67882" y="85605"/>
                  </a:lnTo>
                  <a:lnTo>
                    <a:pt x="113674" y="115971"/>
                  </a:lnTo>
                  <a:lnTo>
                    <a:pt x="129370" y="12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43177" y="1557642"/>
              <a:ext cx="226689" cy="126918"/>
            </a:xfrm>
            <a:custGeom>
              <a:avLst/>
              <a:gdLst/>
              <a:ahLst/>
              <a:cxnLst/>
              <a:rect l="0" t="0" r="0" b="0"/>
              <a:pathLst>
                <a:path w="226689" h="126918">
                  <a:moveTo>
                    <a:pt x="5590" y="21632"/>
                  </a:moveTo>
                  <a:lnTo>
                    <a:pt x="0" y="38400"/>
                  </a:lnTo>
                  <a:lnTo>
                    <a:pt x="376" y="55991"/>
                  </a:lnTo>
                  <a:lnTo>
                    <a:pt x="10149" y="95879"/>
                  </a:lnTo>
                  <a:lnTo>
                    <a:pt x="12139" y="98036"/>
                  </a:lnTo>
                  <a:lnTo>
                    <a:pt x="13466" y="94795"/>
                  </a:lnTo>
                  <a:lnTo>
                    <a:pt x="22124" y="33385"/>
                  </a:lnTo>
                  <a:lnTo>
                    <a:pt x="27142" y="22448"/>
                  </a:lnTo>
                  <a:lnTo>
                    <a:pt x="42074" y="7177"/>
                  </a:lnTo>
                  <a:lnTo>
                    <a:pt x="50970" y="1467"/>
                  </a:lnTo>
                  <a:lnTo>
                    <a:pt x="59240" y="0"/>
                  </a:lnTo>
                  <a:lnTo>
                    <a:pt x="67093" y="1361"/>
                  </a:lnTo>
                  <a:lnTo>
                    <a:pt x="74668" y="4609"/>
                  </a:lnTo>
                  <a:lnTo>
                    <a:pt x="96507" y="25947"/>
                  </a:lnTo>
                  <a:lnTo>
                    <a:pt x="112206" y="54496"/>
                  </a:lnTo>
                  <a:lnTo>
                    <a:pt x="116442" y="57579"/>
                  </a:lnTo>
                  <a:lnTo>
                    <a:pt x="120435" y="56125"/>
                  </a:lnTo>
                  <a:lnTo>
                    <a:pt x="140839" y="34165"/>
                  </a:lnTo>
                  <a:lnTo>
                    <a:pt x="166156" y="19756"/>
                  </a:lnTo>
                  <a:lnTo>
                    <a:pt x="174635" y="19212"/>
                  </a:lnTo>
                  <a:lnTo>
                    <a:pt x="190295" y="24846"/>
                  </a:lnTo>
                  <a:lnTo>
                    <a:pt x="201935" y="38268"/>
                  </a:lnTo>
                  <a:lnTo>
                    <a:pt x="218939" y="75481"/>
                  </a:lnTo>
                  <a:lnTo>
                    <a:pt x="226688" y="126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09466" y="1555682"/>
              <a:ext cx="128856" cy="125720"/>
            </a:xfrm>
            <a:custGeom>
              <a:avLst/>
              <a:gdLst/>
              <a:ahLst/>
              <a:cxnLst/>
              <a:rect l="0" t="0" r="0" b="0"/>
              <a:pathLst>
                <a:path w="128856" h="125720">
                  <a:moveTo>
                    <a:pt x="13041" y="65706"/>
                  </a:moveTo>
                  <a:lnTo>
                    <a:pt x="50520" y="57373"/>
                  </a:lnTo>
                  <a:lnTo>
                    <a:pt x="72982" y="53814"/>
                  </a:lnTo>
                  <a:lnTo>
                    <a:pt x="90764" y="44433"/>
                  </a:lnTo>
                  <a:lnTo>
                    <a:pt x="95273" y="37486"/>
                  </a:lnTo>
                  <a:lnTo>
                    <a:pt x="97162" y="20409"/>
                  </a:lnTo>
                  <a:lnTo>
                    <a:pt x="93688" y="13281"/>
                  </a:lnTo>
                  <a:lnTo>
                    <a:pt x="80470" y="2242"/>
                  </a:lnTo>
                  <a:lnTo>
                    <a:pt x="72031" y="0"/>
                  </a:lnTo>
                  <a:lnTo>
                    <a:pt x="53298" y="629"/>
                  </a:lnTo>
                  <a:lnTo>
                    <a:pt x="23020" y="13149"/>
                  </a:lnTo>
                  <a:lnTo>
                    <a:pt x="8508" y="28309"/>
                  </a:lnTo>
                  <a:lnTo>
                    <a:pt x="3000" y="37265"/>
                  </a:lnTo>
                  <a:lnTo>
                    <a:pt x="0" y="59695"/>
                  </a:lnTo>
                  <a:lnTo>
                    <a:pt x="3736" y="82922"/>
                  </a:lnTo>
                  <a:lnTo>
                    <a:pt x="13195" y="101044"/>
                  </a:lnTo>
                  <a:lnTo>
                    <a:pt x="28318" y="113777"/>
                  </a:lnTo>
                  <a:lnTo>
                    <a:pt x="47907" y="122166"/>
                  </a:lnTo>
                  <a:lnTo>
                    <a:pt x="84073" y="125719"/>
                  </a:lnTo>
                  <a:lnTo>
                    <a:pt x="128855" y="118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80602" y="1421347"/>
              <a:ext cx="20891" cy="242156"/>
            </a:xfrm>
            <a:custGeom>
              <a:avLst/>
              <a:gdLst/>
              <a:ahLst/>
              <a:cxnLst/>
              <a:rect l="0" t="0" r="0" b="0"/>
              <a:pathLst>
                <a:path w="20891" h="242156">
                  <a:moveTo>
                    <a:pt x="20890" y="0"/>
                  </a:moveTo>
                  <a:lnTo>
                    <a:pt x="4102" y="62280"/>
                  </a:lnTo>
                  <a:lnTo>
                    <a:pt x="676" y="119450"/>
                  </a:lnTo>
                  <a:lnTo>
                    <a:pt x="0" y="181132"/>
                  </a:lnTo>
                  <a:lnTo>
                    <a:pt x="5471" y="218615"/>
                  </a:lnTo>
                  <a:lnTo>
                    <a:pt x="11308" y="231693"/>
                  </a:lnTo>
                  <a:lnTo>
                    <a:pt x="2089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06735" y="151610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89"/>
                  </a:lnTo>
                  <a:lnTo>
                    <a:pt x="4630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54134" y="1538052"/>
              <a:ext cx="126083" cy="135980"/>
            </a:xfrm>
            <a:custGeom>
              <a:avLst/>
              <a:gdLst/>
              <a:ahLst/>
              <a:cxnLst/>
              <a:rect l="0" t="0" r="0" b="0"/>
              <a:pathLst>
                <a:path w="126083" h="135980">
                  <a:moveTo>
                    <a:pt x="0" y="51751"/>
                  </a:moveTo>
                  <a:lnTo>
                    <a:pt x="42692" y="54870"/>
                  </a:lnTo>
                  <a:lnTo>
                    <a:pt x="89932" y="60816"/>
                  </a:lnTo>
                  <a:lnTo>
                    <a:pt x="110550" y="55390"/>
                  </a:lnTo>
                  <a:lnTo>
                    <a:pt x="119324" y="50667"/>
                  </a:lnTo>
                  <a:lnTo>
                    <a:pt x="124003" y="44009"/>
                  </a:lnTo>
                  <a:lnTo>
                    <a:pt x="125952" y="36061"/>
                  </a:lnTo>
                  <a:lnTo>
                    <a:pt x="126082" y="27253"/>
                  </a:lnTo>
                  <a:lnTo>
                    <a:pt x="122659" y="20211"/>
                  </a:lnTo>
                  <a:lnTo>
                    <a:pt x="109497" y="9267"/>
                  </a:lnTo>
                  <a:lnTo>
                    <a:pt x="76768" y="2118"/>
                  </a:lnTo>
                  <a:lnTo>
                    <a:pt x="37434" y="0"/>
                  </a:lnTo>
                  <a:lnTo>
                    <a:pt x="27295" y="3212"/>
                  </a:lnTo>
                  <a:lnTo>
                    <a:pt x="19367" y="8863"/>
                  </a:lnTo>
                  <a:lnTo>
                    <a:pt x="12912" y="16140"/>
                  </a:lnTo>
                  <a:lnTo>
                    <a:pt x="5739" y="36704"/>
                  </a:lnTo>
                  <a:lnTo>
                    <a:pt x="3721" y="60271"/>
                  </a:lnTo>
                  <a:lnTo>
                    <a:pt x="6723" y="82444"/>
                  </a:lnTo>
                  <a:lnTo>
                    <a:pt x="15076" y="100877"/>
                  </a:lnTo>
                  <a:lnTo>
                    <a:pt x="20580" y="109068"/>
                  </a:lnTo>
                  <a:lnTo>
                    <a:pt x="36053" y="121289"/>
                  </a:lnTo>
                  <a:lnTo>
                    <a:pt x="55798" y="129450"/>
                  </a:lnTo>
                  <a:lnTo>
                    <a:pt x="115814" y="13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61912" y="1528360"/>
              <a:ext cx="202835" cy="138729"/>
            </a:xfrm>
            <a:custGeom>
              <a:avLst/>
              <a:gdLst/>
              <a:ahLst/>
              <a:cxnLst/>
              <a:rect l="0" t="0" r="0" b="0"/>
              <a:pathLst>
                <a:path w="202835" h="138729">
                  <a:moveTo>
                    <a:pt x="2792" y="50914"/>
                  </a:moveTo>
                  <a:lnTo>
                    <a:pt x="2792" y="73271"/>
                  </a:lnTo>
                  <a:lnTo>
                    <a:pt x="26512" y="135256"/>
                  </a:lnTo>
                  <a:lnTo>
                    <a:pt x="27964" y="138728"/>
                  </a:lnTo>
                  <a:lnTo>
                    <a:pt x="26458" y="133226"/>
                  </a:lnTo>
                  <a:lnTo>
                    <a:pt x="4407" y="79937"/>
                  </a:lnTo>
                  <a:lnTo>
                    <a:pt x="359" y="66753"/>
                  </a:lnTo>
                  <a:lnTo>
                    <a:pt x="0" y="55624"/>
                  </a:lnTo>
                  <a:lnTo>
                    <a:pt x="5841" y="37020"/>
                  </a:lnTo>
                  <a:lnTo>
                    <a:pt x="22475" y="24072"/>
                  </a:lnTo>
                  <a:lnTo>
                    <a:pt x="45465" y="15588"/>
                  </a:lnTo>
                  <a:lnTo>
                    <a:pt x="98353" y="7021"/>
                  </a:lnTo>
                  <a:lnTo>
                    <a:pt x="153859" y="0"/>
                  </a:lnTo>
                  <a:lnTo>
                    <a:pt x="202834" y="8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526632" y="3961560"/>
            <a:ext cx="1029038" cy="356030"/>
            <a:chOff x="1526632" y="3961560"/>
            <a:chExt cx="1029038" cy="356030"/>
          </a:xfrm>
        </p:grpSpPr>
        <p:sp>
          <p:nvSpPr>
            <p:cNvPr id="75" name="Freeform 74"/>
            <p:cNvSpPr/>
            <p:nvPr/>
          </p:nvSpPr>
          <p:spPr>
            <a:xfrm>
              <a:off x="1621388" y="402188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3120" y="16231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26632" y="3961560"/>
              <a:ext cx="252685" cy="228783"/>
            </a:xfrm>
            <a:custGeom>
              <a:avLst/>
              <a:gdLst/>
              <a:ahLst/>
              <a:cxnLst/>
              <a:rect l="0" t="0" r="0" b="0"/>
              <a:pathLst>
                <a:path w="252685" h="228783">
                  <a:moveTo>
                    <a:pt x="0" y="70854"/>
                  </a:moveTo>
                  <a:lnTo>
                    <a:pt x="0" y="48497"/>
                  </a:lnTo>
                  <a:lnTo>
                    <a:pt x="3509" y="39572"/>
                  </a:lnTo>
                  <a:lnTo>
                    <a:pt x="16767" y="23416"/>
                  </a:lnTo>
                  <a:lnTo>
                    <a:pt x="43962" y="6755"/>
                  </a:lnTo>
                  <a:lnTo>
                    <a:pt x="79836" y="0"/>
                  </a:lnTo>
                  <a:lnTo>
                    <a:pt x="114512" y="3587"/>
                  </a:lnTo>
                  <a:lnTo>
                    <a:pt x="133172" y="12102"/>
                  </a:lnTo>
                  <a:lnTo>
                    <a:pt x="164216" y="36632"/>
                  </a:lnTo>
                  <a:lnTo>
                    <a:pt x="185787" y="62664"/>
                  </a:lnTo>
                  <a:lnTo>
                    <a:pt x="193706" y="85542"/>
                  </a:lnTo>
                  <a:lnTo>
                    <a:pt x="195818" y="98193"/>
                  </a:lnTo>
                  <a:lnTo>
                    <a:pt x="191925" y="118490"/>
                  </a:lnTo>
                  <a:lnTo>
                    <a:pt x="187611" y="127178"/>
                  </a:lnTo>
                  <a:lnTo>
                    <a:pt x="173460" y="139951"/>
                  </a:lnTo>
                  <a:lnTo>
                    <a:pt x="164773" y="144995"/>
                  </a:lnTo>
                  <a:lnTo>
                    <a:pt x="161321" y="151866"/>
                  </a:lnTo>
                  <a:lnTo>
                    <a:pt x="161360" y="159957"/>
                  </a:lnTo>
                  <a:lnTo>
                    <a:pt x="172592" y="188112"/>
                  </a:lnTo>
                  <a:lnTo>
                    <a:pt x="185502" y="207197"/>
                  </a:lnTo>
                  <a:lnTo>
                    <a:pt x="202938" y="223478"/>
                  </a:lnTo>
                  <a:lnTo>
                    <a:pt x="212501" y="227585"/>
                  </a:lnTo>
                  <a:lnTo>
                    <a:pt x="252684" y="228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99651" y="4104145"/>
              <a:ext cx="127065" cy="97620"/>
            </a:xfrm>
            <a:custGeom>
              <a:avLst/>
              <a:gdLst/>
              <a:ahLst/>
              <a:cxnLst/>
              <a:rect l="0" t="0" r="0" b="0"/>
              <a:pathLst>
                <a:path w="127065" h="97620">
                  <a:moveTo>
                    <a:pt x="74421" y="33554"/>
                  </a:moveTo>
                  <a:lnTo>
                    <a:pt x="68832" y="16787"/>
                  </a:lnTo>
                  <a:lnTo>
                    <a:pt x="56729" y="5435"/>
                  </a:lnTo>
                  <a:lnTo>
                    <a:pt x="48588" y="770"/>
                  </a:lnTo>
                  <a:lnTo>
                    <a:pt x="40822" y="0"/>
                  </a:lnTo>
                  <a:lnTo>
                    <a:pt x="25953" y="5383"/>
                  </a:lnTo>
                  <a:lnTo>
                    <a:pt x="4428" y="21568"/>
                  </a:lnTo>
                  <a:lnTo>
                    <a:pt x="853" y="29073"/>
                  </a:lnTo>
                  <a:lnTo>
                    <a:pt x="0" y="46770"/>
                  </a:lnTo>
                  <a:lnTo>
                    <a:pt x="6097" y="76464"/>
                  </a:lnTo>
                  <a:lnTo>
                    <a:pt x="11324" y="84388"/>
                  </a:lnTo>
                  <a:lnTo>
                    <a:pt x="26491" y="96311"/>
                  </a:lnTo>
                  <a:lnTo>
                    <a:pt x="34279" y="97619"/>
                  </a:lnTo>
                  <a:lnTo>
                    <a:pt x="41811" y="96152"/>
                  </a:lnTo>
                  <a:lnTo>
                    <a:pt x="49171" y="92833"/>
                  </a:lnTo>
                  <a:lnTo>
                    <a:pt x="60469" y="79787"/>
                  </a:lnTo>
                  <a:lnTo>
                    <a:pt x="65120" y="71395"/>
                  </a:lnTo>
                  <a:lnTo>
                    <a:pt x="69390" y="69310"/>
                  </a:lnTo>
                  <a:lnTo>
                    <a:pt x="73407" y="71429"/>
                  </a:lnTo>
                  <a:lnTo>
                    <a:pt x="77254" y="76352"/>
                  </a:lnTo>
                  <a:lnTo>
                    <a:pt x="94008" y="81821"/>
                  </a:lnTo>
                  <a:lnTo>
                    <a:pt x="127064" y="8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41599" y="3964681"/>
              <a:ext cx="90402" cy="233586"/>
            </a:xfrm>
            <a:custGeom>
              <a:avLst/>
              <a:gdLst/>
              <a:ahLst/>
              <a:cxnLst/>
              <a:rect l="0" t="0" r="0" b="0"/>
              <a:pathLst>
                <a:path w="90402" h="233586">
                  <a:moveTo>
                    <a:pt x="58815" y="173018"/>
                  </a:moveTo>
                  <a:lnTo>
                    <a:pt x="53226" y="156251"/>
                  </a:lnTo>
                  <a:lnTo>
                    <a:pt x="41123" y="144899"/>
                  </a:lnTo>
                  <a:lnTo>
                    <a:pt x="32982" y="140234"/>
                  </a:lnTo>
                  <a:lnTo>
                    <a:pt x="25216" y="139464"/>
                  </a:lnTo>
                  <a:lnTo>
                    <a:pt x="10347" y="144847"/>
                  </a:lnTo>
                  <a:lnTo>
                    <a:pt x="5446" y="151897"/>
                  </a:lnTo>
                  <a:lnTo>
                    <a:pt x="0" y="172210"/>
                  </a:lnTo>
                  <a:lnTo>
                    <a:pt x="2524" y="204364"/>
                  </a:lnTo>
                  <a:lnTo>
                    <a:pt x="10790" y="222435"/>
                  </a:lnTo>
                  <a:lnTo>
                    <a:pt x="16270" y="230529"/>
                  </a:lnTo>
                  <a:lnTo>
                    <a:pt x="22263" y="233585"/>
                  </a:lnTo>
                  <a:lnTo>
                    <a:pt x="28598" y="233284"/>
                  </a:lnTo>
                  <a:lnTo>
                    <a:pt x="41876" y="226709"/>
                  </a:lnTo>
                  <a:lnTo>
                    <a:pt x="55576" y="215988"/>
                  </a:lnTo>
                  <a:lnTo>
                    <a:pt x="70854" y="191209"/>
                  </a:lnTo>
                  <a:lnTo>
                    <a:pt x="85326" y="150225"/>
                  </a:lnTo>
                  <a:lnTo>
                    <a:pt x="89398" y="98283"/>
                  </a:lnTo>
                  <a:lnTo>
                    <a:pt x="90202" y="42962"/>
                  </a:lnTo>
                  <a:lnTo>
                    <a:pt x="84753" y="6581"/>
                  </a:lnTo>
                  <a:lnTo>
                    <a:pt x="80786" y="1229"/>
                  </a:lnTo>
                  <a:lnTo>
                    <a:pt x="75802" y="0"/>
                  </a:lnTo>
                  <a:lnTo>
                    <a:pt x="70140" y="1521"/>
                  </a:lnTo>
                  <a:lnTo>
                    <a:pt x="66365" y="8384"/>
                  </a:lnTo>
                  <a:lnTo>
                    <a:pt x="62170" y="31607"/>
                  </a:lnTo>
                  <a:lnTo>
                    <a:pt x="67590" y="91312"/>
                  </a:lnTo>
                  <a:lnTo>
                    <a:pt x="77518" y="150907"/>
                  </a:lnTo>
                  <a:lnTo>
                    <a:pt x="90401" y="19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16227" y="410611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95171" y="40218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00455" y="4106114"/>
              <a:ext cx="84229" cy="104875"/>
            </a:xfrm>
            <a:custGeom>
              <a:avLst/>
              <a:gdLst/>
              <a:ahLst/>
              <a:cxnLst/>
              <a:rect l="0" t="0" r="0" b="0"/>
              <a:pathLst>
                <a:path w="84229" h="104875">
                  <a:moveTo>
                    <a:pt x="0" y="0"/>
                  </a:moveTo>
                  <a:lnTo>
                    <a:pt x="3120" y="42691"/>
                  </a:lnTo>
                  <a:lnTo>
                    <a:pt x="14655" y="84342"/>
                  </a:lnTo>
                  <a:lnTo>
                    <a:pt x="20298" y="92492"/>
                  </a:lnTo>
                  <a:lnTo>
                    <a:pt x="35928" y="104668"/>
                  </a:lnTo>
                  <a:lnTo>
                    <a:pt x="43839" y="104874"/>
                  </a:lnTo>
                  <a:lnTo>
                    <a:pt x="51453" y="101501"/>
                  </a:lnTo>
                  <a:lnTo>
                    <a:pt x="64982" y="88395"/>
                  </a:lnTo>
                  <a:lnTo>
                    <a:pt x="74895" y="70872"/>
                  </a:lnTo>
                  <a:lnTo>
                    <a:pt x="83000" y="185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57672" y="4079468"/>
              <a:ext cx="62655" cy="128002"/>
            </a:xfrm>
            <a:custGeom>
              <a:avLst/>
              <a:gdLst/>
              <a:ahLst/>
              <a:cxnLst/>
              <a:rect l="0" t="0" r="0" b="0"/>
              <a:pathLst>
                <a:path w="62655" h="128002">
                  <a:moveTo>
                    <a:pt x="42825" y="5589"/>
                  </a:moveTo>
                  <a:lnTo>
                    <a:pt x="26057" y="0"/>
                  </a:lnTo>
                  <a:lnTo>
                    <a:pt x="18778" y="693"/>
                  </a:lnTo>
                  <a:lnTo>
                    <a:pt x="4452" y="7702"/>
                  </a:lnTo>
                  <a:lnTo>
                    <a:pt x="865" y="15187"/>
                  </a:lnTo>
                  <a:lnTo>
                    <a:pt x="0" y="35981"/>
                  </a:lnTo>
                  <a:lnTo>
                    <a:pt x="3746" y="44567"/>
                  </a:lnTo>
                  <a:lnTo>
                    <a:pt x="60286" y="97056"/>
                  </a:lnTo>
                  <a:lnTo>
                    <a:pt x="62654" y="104001"/>
                  </a:lnTo>
                  <a:lnTo>
                    <a:pt x="61894" y="110972"/>
                  </a:lnTo>
                  <a:lnTo>
                    <a:pt x="59047" y="117958"/>
                  </a:lnTo>
                  <a:lnTo>
                    <a:pt x="52470" y="122616"/>
                  </a:lnTo>
                  <a:lnTo>
                    <a:pt x="32684" y="127791"/>
                  </a:lnTo>
                  <a:lnTo>
                    <a:pt x="25536" y="128001"/>
                  </a:lnTo>
                  <a:lnTo>
                    <a:pt x="20770" y="126971"/>
                  </a:lnTo>
                  <a:lnTo>
                    <a:pt x="11239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73507" y="4209901"/>
              <a:ext cx="82163" cy="107689"/>
            </a:xfrm>
            <a:custGeom>
              <a:avLst/>
              <a:gdLst/>
              <a:ahLst/>
              <a:cxnLst/>
              <a:rect l="0" t="0" r="0" b="0"/>
              <a:pathLst>
                <a:path w="82163" h="107689">
                  <a:moveTo>
                    <a:pt x="53332" y="12026"/>
                  </a:moveTo>
                  <a:lnTo>
                    <a:pt x="29285" y="21601"/>
                  </a:lnTo>
                  <a:lnTo>
                    <a:pt x="14958" y="32270"/>
                  </a:lnTo>
                  <a:lnTo>
                    <a:pt x="11372" y="39560"/>
                  </a:lnTo>
                  <a:lnTo>
                    <a:pt x="10507" y="57019"/>
                  </a:lnTo>
                  <a:lnTo>
                    <a:pt x="16596" y="86579"/>
                  </a:lnTo>
                  <a:lnTo>
                    <a:pt x="21823" y="94483"/>
                  </a:lnTo>
                  <a:lnTo>
                    <a:pt x="36988" y="106385"/>
                  </a:lnTo>
                  <a:lnTo>
                    <a:pt x="44776" y="107688"/>
                  </a:lnTo>
                  <a:lnTo>
                    <a:pt x="52307" y="106216"/>
                  </a:lnTo>
                  <a:lnTo>
                    <a:pt x="59668" y="102895"/>
                  </a:lnTo>
                  <a:lnTo>
                    <a:pt x="70966" y="89847"/>
                  </a:lnTo>
                  <a:lnTo>
                    <a:pt x="78717" y="71180"/>
                  </a:lnTo>
                  <a:lnTo>
                    <a:pt x="82162" y="47285"/>
                  </a:lnTo>
                  <a:lnTo>
                    <a:pt x="77454" y="27307"/>
                  </a:lnTo>
                  <a:lnTo>
                    <a:pt x="72923" y="18704"/>
                  </a:lnTo>
                  <a:lnTo>
                    <a:pt x="58529" y="6026"/>
                  </a:lnTo>
                  <a:lnTo>
                    <a:pt x="49778" y="1007"/>
                  </a:lnTo>
                  <a:lnTo>
                    <a:pt x="41604" y="0"/>
                  </a:lnTo>
                  <a:lnTo>
                    <a:pt x="26283" y="5122"/>
                  </a:lnTo>
                  <a:lnTo>
                    <a:pt x="4503" y="21159"/>
                  </a:lnTo>
                  <a:lnTo>
                    <a:pt x="892" y="28643"/>
                  </a:lnTo>
                  <a:lnTo>
                    <a:pt x="0" y="46318"/>
                  </a:lnTo>
                  <a:lnTo>
                    <a:pt x="6074" y="75999"/>
                  </a:lnTo>
                  <a:lnTo>
                    <a:pt x="11298" y="83921"/>
                  </a:lnTo>
                  <a:lnTo>
                    <a:pt x="26462" y="95842"/>
                  </a:lnTo>
                  <a:lnTo>
                    <a:pt x="34249" y="97149"/>
                  </a:lnTo>
                  <a:lnTo>
                    <a:pt x="41779" y="95681"/>
                  </a:lnTo>
                  <a:lnTo>
                    <a:pt x="49140" y="92363"/>
                  </a:lnTo>
                  <a:lnTo>
                    <a:pt x="54047" y="85471"/>
                  </a:lnTo>
                  <a:lnTo>
                    <a:pt x="59499" y="65336"/>
                  </a:lnTo>
                  <a:lnTo>
                    <a:pt x="57443" y="56924"/>
                  </a:lnTo>
                  <a:lnTo>
                    <a:pt x="52563" y="50147"/>
                  </a:lnTo>
                  <a:lnTo>
                    <a:pt x="45801" y="44459"/>
                  </a:lnTo>
                  <a:lnTo>
                    <a:pt x="38952" y="43007"/>
                  </a:lnTo>
                  <a:lnTo>
                    <a:pt x="32047" y="44378"/>
                  </a:lnTo>
                  <a:lnTo>
                    <a:pt x="25104" y="47632"/>
                  </a:lnTo>
                  <a:lnTo>
                    <a:pt x="21645" y="52141"/>
                  </a:lnTo>
                  <a:lnTo>
                    <a:pt x="20509" y="57487"/>
                  </a:lnTo>
                  <a:lnTo>
                    <a:pt x="21746" y="75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526424" y="400082"/>
            <a:ext cx="4874696" cy="621183"/>
            <a:chOff x="526424" y="400082"/>
            <a:chExt cx="4874696" cy="621183"/>
          </a:xfrm>
        </p:grpSpPr>
        <p:sp>
          <p:nvSpPr>
            <p:cNvPr id="2" name="Freeform 1"/>
            <p:cNvSpPr/>
            <p:nvPr/>
          </p:nvSpPr>
          <p:spPr>
            <a:xfrm>
              <a:off x="694880" y="473782"/>
              <a:ext cx="29354" cy="452726"/>
            </a:xfrm>
            <a:custGeom>
              <a:avLst/>
              <a:gdLst/>
              <a:ahLst/>
              <a:cxnLst/>
              <a:rect l="0" t="0" r="0" b="0"/>
              <a:pathLst>
                <a:path w="29354" h="452726">
                  <a:moveTo>
                    <a:pt x="0" y="0"/>
                  </a:moveTo>
                  <a:lnTo>
                    <a:pt x="3120" y="48931"/>
                  </a:lnTo>
                  <a:lnTo>
                    <a:pt x="6066" y="77899"/>
                  </a:lnTo>
                  <a:lnTo>
                    <a:pt x="4665" y="125092"/>
                  </a:lnTo>
                  <a:lnTo>
                    <a:pt x="9757" y="187225"/>
                  </a:lnTo>
                  <a:lnTo>
                    <a:pt x="13496" y="242397"/>
                  </a:lnTo>
                  <a:lnTo>
                    <a:pt x="18817" y="290580"/>
                  </a:lnTo>
                  <a:lnTo>
                    <a:pt x="26204" y="352976"/>
                  </a:lnTo>
                  <a:lnTo>
                    <a:pt x="29353" y="412398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403303"/>
              <a:ext cx="395855" cy="312635"/>
            </a:xfrm>
            <a:custGeom>
              <a:avLst/>
              <a:gdLst/>
              <a:ahLst/>
              <a:cxnLst/>
              <a:rect l="0" t="0" r="0" b="0"/>
              <a:pathLst>
                <a:path w="395855" h="312635">
                  <a:moveTo>
                    <a:pt x="0" y="91536"/>
                  </a:moveTo>
                  <a:lnTo>
                    <a:pt x="9576" y="60254"/>
                  </a:lnTo>
                  <a:lnTo>
                    <a:pt x="20244" y="44097"/>
                  </a:lnTo>
                  <a:lnTo>
                    <a:pt x="35904" y="32238"/>
                  </a:lnTo>
                  <a:lnTo>
                    <a:pt x="95136" y="7648"/>
                  </a:lnTo>
                  <a:lnTo>
                    <a:pt x="132694" y="0"/>
                  </a:lnTo>
                  <a:lnTo>
                    <a:pt x="192198" y="3005"/>
                  </a:lnTo>
                  <a:lnTo>
                    <a:pt x="249012" y="14863"/>
                  </a:lnTo>
                  <a:lnTo>
                    <a:pt x="302175" y="28471"/>
                  </a:lnTo>
                  <a:lnTo>
                    <a:pt x="323813" y="36601"/>
                  </a:lnTo>
                  <a:lnTo>
                    <a:pt x="364188" y="67592"/>
                  </a:lnTo>
                  <a:lnTo>
                    <a:pt x="385808" y="99389"/>
                  </a:lnTo>
                  <a:lnTo>
                    <a:pt x="395854" y="144036"/>
                  </a:lnTo>
                  <a:lnTo>
                    <a:pt x="393241" y="188720"/>
                  </a:lnTo>
                  <a:lnTo>
                    <a:pt x="379469" y="226006"/>
                  </a:lnTo>
                  <a:lnTo>
                    <a:pt x="354981" y="253691"/>
                  </a:lnTo>
                  <a:lnTo>
                    <a:pt x="315265" y="282837"/>
                  </a:lnTo>
                  <a:lnTo>
                    <a:pt x="282925" y="295877"/>
                  </a:lnTo>
                  <a:lnTo>
                    <a:pt x="222539" y="306875"/>
                  </a:lnTo>
                  <a:lnTo>
                    <a:pt x="178985" y="312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1329" y="685746"/>
              <a:ext cx="180993" cy="216476"/>
            </a:xfrm>
            <a:custGeom>
              <a:avLst/>
              <a:gdLst/>
              <a:ahLst/>
              <a:cxnLst/>
              <a:rect l="0" t="0" r="0" b="0"/>
              <a:pathLst>
                <a:path w="180993" h="216476">
                  <a:moveTo>
                    <a:pt x="33593" y="124948"/>
                  </a:moveTo>
                  <a:lnTo>
                    <a:pt x="92210" y="119359"/>
                  </a:lnTo>
                  <a:lnTo>
                    <a:pt x="136808" y="105820"/>
                  </a:lnTo>
                  <a:lnTo>
                    <a:pt x="153946" y="94610"/>
                  </a:lnTo>
                  <a:lnTo>
                    <a:pt x="166242" y="78709"/>
                  </a:lnTo>
                  <a:lnTo>
                    <a:pt x="171158" y="69555"/>
                  </a:lnTo>
                  <a:lnTo>
                    <a:pt x="173502" y="50026"/>
                  </a:lnTo>
                  <a:lnTo>
                    <a:pt x="169474" y="30818"/>
                  </a:lnTo>
                  <a:lnTo>
                    <a:pt x="159885" y="14482"/>
                  </a:lnTo>
                  <a:lnTo>
                    <a:pt x="150543" y="9190"/>
                  </a:lnTo>
                  <a:lnTo>
                    <a:pt x="96642" y="697"/>
                  </a:lnTo>
                  <a:lnTo>
                    <a:pt x="82644" y="0"/>
                  </a:lnTo>
                  <a:lnTo>
                    <a:pt x="57733" y="8584"/>
                  </a:lnTo>
                  <a:lnTo>
                    <a:pt x="18734" y="37102"/>
                  </a:lnTo>
                  <a:lnTo>
                    <a:pt x="6322" y="57439"/>
                  </a:lnTo>
                  <a:lnTo>
                    <a:pt x="1374" y="69414"/>
                  </a:lnTo>
                  <a:lnTo>
                    <a:pt x="0" y="114212"/>
                  </a:lnTo>
                  <a:lnTo>
                    <a:pt x="12591" y="158942"/>
                  </a:lnTo>
                  <a:lnTo>
                    <a:pt x="31140" y="190652"/>
                  </a:lnTo>
                  <a:lnTo>
                    <a:pt x="47710" y="204063"/>
                  </a:lnTo>
                  <a:lnTo>
                    <a:pt x="67943" y="212753"/>
                  </a:lnTo>
                  <a:lnTo>
                    <a:pt x="104472" y="216475"/>
                  </a:lnTo>
                  <a:lnTo>
                    <a:pt x="166706" y="202735"/>
                  </a:lnTo>
                  <a:lnTo>
                    <a:pt x="180992" y="198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715937"/>
              <a:ext cx="115815" cy="195084"/>
            </a:xfrm>
            <a:custGeom>
              <a:avLst/>
              <a:gdLst/>
              <a:ahLst/>
              <a:cxnLst/>
              <a:rect l="0" t="0" r="0" b="0"/>
              <a:pathLst>
                <a:path w="115815" h="195084">
                  <a:moveTo>
                    <a:pt x="0" y="73700"/>
                  </a:moveTo>
                  <a:lnTo>
                    <a:pt x="5589" y="135792"/>
                  </a:lnTo>
                  <a:lnTo>
                    <a:pt x="26364" y="177602"/>
                  </a:lnTo>
                  <a:lnTo>
                    <a:pt x="39404" y="194358"/>
                  </a:lnTo>
                  <a:lnTo>
                    <a:pt x="42647" y="195083"/>
                  </a:lnTo>
                  <a:lnTo>
                    <a:pt x="43639" y="190887"/>
                  </a:lnTo>
                  <a:lnTo>
                    <a:pt x="36826" y="156119"/>
                  </a:lnTo>
                  <a:lnTo>
                    <a:pt x="12490" y="101928"/>
                  </a:lnTo>
                  <a:lnTo>
                    <a:pt x="6721" y="76887"/>
                  </a:lnTo>
                  <a:lnTo>
                    <a:pt x="8057" y="54059"/>
                  </a:lnTo>
                  <a:lnTo>
                    <a:pt x="13560" y="44229"/>
                  </a:lnTo>
                  <a:lnTo>
                    <a:pt x="32153" y="27066"/>
                  </a:lnTo>
                  <a:lnTo>
                    <a:pt x="68929" y="98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2110" y="768580"/>
              <a:ext cx="27124" cy="136871"/>
            </a:xfrm>
            <a:custGeom>
              <a:avLst/>
              <a:gdLst/>
              <a:ahLst/>
              <a:cxnLst/>
              <a:rect l="0" t="0" r="0" b="0"/>
              <a:pathLst>
                <a:path w="27124" h="136871">
                  <a:moveTo>
                    <a:pt x="6066" y="0"/>
                  </a:moveTo>
                  <a:lnTo>
                    <a:pt x="0" y="34792"/>
                  </a:lnTo>
                  <a:lnTo>
                    <a:pt x="7640" y="90537"/>
                  </a:lnTo>
                  <a:lnTo>
                    <a:pt x="17061" y="118853"/>
                  </a:lnTo>
                  <a:lnTo>
                    <a:pt x="2712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692951"/>
              <a:ext cx="410612" cy="192025"/>
            </a:xfrm>
            <a:custGeom>
              <a:avLst/>
              <a:gdLst/>
              <a:ahLst/>
              <a:cxnLst/>
              <a:rect l="0" t="0" r="0" b="0"/>
              <a:pathLst>
                <a:path w="410612" h="192025">
                  <a:moveTo>
                    <a:pt x="0" y="107214"/>
                  </a:moveTo>
                  <a:lnTo>
                    <a:pt x="16788" y="162259"/>
                  </a:lnTo>
                  <a:lnTo>
                    <a:pt x="19159" y="187051"/>
                  </a:lnTo>
                  <a:lnTo>
                    <a:pt x="18622" y="192024"/>
                  </a:lnTo>
                  <a:lnTo>
                    <a:pt x="17094" y="191830"/>
                  </a:lnTo>
                  <a:lnTo>
                    <a:pt x="6236" y="166303"/>
                  </a:lnTo>
                  <a:lnTo>
                    <a:pt x="1847" y="132001"/>
                  </a:lnTo>
                  <a:lnTo>
                    <a:pt x="8770" y="79658"/>
                  </a:lnTo>
                  <a:lnTo>
                    <a:pt x="14816" y="56363"/>
                  </a:lnTo>
                  <a:lnTo>
                    <a:pt x="20406" y="47577"/>
                  </a:lnTo>
                  <a:lnTo>
                    <a:pt x="35975" y="34695"/>
                  </a:lnTo>
                  <a:lnTo>
                    <a:pt x="45040" y="33132"/>
                  </a:lnTo>
                  <a:lnTo>
                    <a:pt x="64471" y="37634"/>
                  </a:lnTo>
                  <a:lnTo>
                    <a:pt x="81686" y="50553"/>
                  </a:lnTo>
                  <a:lnTo>
                    <a:pt x="89552" y="58912"/>
                  </a:lnTo>
                  <a:lnTo>
                    <a:pt x="98292" y="80677"/>
                  </a:lnTo>
                  <a:lnTo>
                    <a:pt x="109452" y="116119"/>
                  </a:lnTo>
                  <a:lnTo>
                    <a:pt x="115082" y="127189"/>
                  </a:lnTo>
                  <a:lnTo>
                    <a:pt x="120005" y="131059"/>
                  </a:lnTo>
                  <a:lnTo>
                    <a:pt x="124457" y="130130"/>
                  </a:lnTo>
                  <a:lnTo>
                    <a:pt x="128595" y="126001"/>
                  </a:lnTo>
                  <a:lnTo>
                    <a:pt x="156387" y="65440"/>
                  </a:lnTo>
                  <a:lnTo>
                    <a:pt x="172450" y="50434"/>
                  </a:lnTo>
                  <a:lnTo>
                    <a:pt x="181647" y="44794"/>
                  </a:lnTo>
                  <a:lnTo>
                    <a:pt x="190118" y="44544"/>
                  </a:lnTo>
                  <a:lnTo>
                    <a:pt x="198105" y="47886"/>
                  </a:lnTo>
                  <a:lnTo>
                    <a:pt x="213219" y="62129"/>
                  </a:lnTo>
                  <a:lnTo>
                    <a:pt x="243472" y="117120"/>
                  </a:lnTo>
                  <a:lnTo>
                    <a:pt x="255543" y="154733"/>
                  </a:lnTo>
                  <a:lnTo>
                    <a:pt x="259269" y="159951"/>
                  </a:lnTo>
                  <a:lnTo>
                    <a:pt x="262923" y="159919"/>
                  </a:lnTo>
                  <a:lnTo>
                    <a:pt x="317641" y="113825"/>
                  </a:lnTo>
                  <a:lnTo>
                    <a:pt x="376842" y="78149"/>
                  </a:lnTo>
                  <a:lnTo>
                    <a:pt x="388974" y="61541"/>
                  </a:lnTo>
                  <a:lnTo>
                    <a:pt x="396791" y="26871"/>
                  </a:lnTo>
                  <a:lnTo>
                    <a:pt x="394379" y="17387"/>
                  </a:lnTo>
                  <a:lnTo>
                    <a:pt x="389261" y="9895"/>
                  </a:lnTo>
                  <a:lnTo>
                    <a:pt x="382340" y="3730"/>
                  </a:lnTo>
                  <a:lnTo>
                    <a:pt x="359051" y="0"/>
                  </a:lnTo>
                  <a:lnTo>
                    <a:pt x="332713" y="3412"/>
                  </a:lnTo>
                  <a:lnTo>
                    <a:pt x="313209" y="12727"/>
                  </a:lnTo>
                  <a:lnTo>
                    <a:pt x="307072" y="20826"/>
                  </a:lnTo>
                  <a:lnTo>
                    <a:pt x="290825" y="75113"/>
                  </a:lnTo>
                  <a:lnTo>
                    <a:pt x="290302" y="96457"/>
                  </a:lnTo>
                  <a:lnTo>
                    <a:pt x="299499" y="144344"/>
                  </a:lnTo>
                  <a:lnTo>
                    <a:pt x="312095" y="165050"/>
                  </a:lnTo>
                  <a:lnTo>
                    <a:pt x="320367" y="173848"/>
                  </a:lnTo>
                  <a:lnTo>
                    <a:pt x="342037" y="183623"/>
                  </a:lnTo>
                  <a:lnTo>
                    <a:pt x="366095" y="186797"/>
                  </a:lnTo>
                  <a:lnTo>
                    <a:pt x="388487" y="184309"/>
                  </a:lnTo>
                  <a:lnTo>
                    <a:pt x="400778" y="179303"/>
                  </a:lnTo>
                  <a:lnTo>
                    <a:pt x="410611" y="170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48431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4472" y="34792"/>
                  </a:lnTo>
                  <a:lnTo>
                    <a:pt x="19106" y="81409"/>
                  </a:lnTo>
                  <a:lnTo>
                    <a:pt x="20479" y="139155"/>
                  </a:lnTo>
                  <a:lnTo>
                    <a:pt x="22056" y="197209"/>
                  </a:lnTo>
                  <a:lnTo>
                    <a:pt x="29357" y="256284"/>
                  </a:lnTo>
                  <a:lnTo>
                    <a:pt x="31145" y="317996"/>
                  </a:lnTo>
                  <a:lnTo>
                    <a:pt x="39861" y="38001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1" y="62118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6954" y="0"/>
                  </a:lnTo>
                  <a:lnTo>
                    <a:pt x="139712" y="2340"/>
                  </a:lnTo>
                  <a:lnTo>
                    <a:pt x="87215" y="19786"/>
                  </a:lnTo>
                  <a:lnTo>
                    <a:pt x="47288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677020"/>
              <a:ext cx="144587" cy="199865"/>
            </a:xfrm>
            <a:custGeom>
              <a:avLst/>
              <a:gdLst/>
              <a:ahLst/>
              <a:cxnLst/>
              <a:rect l="0" t="0" r="0" b="0"/>
              <a:pathLst>
                <a:path w="144587" h="199865">
                  <a:moveTo>
                    <a:pt x="0" y="91560"/>
                  </a:moveTo>
                  <a:lnTo>
                    <a:pt x="16768" y="85971"/>
                  </a:lnTo>
                  <a:lnTo>
                    <a:pt x="34358" y="86346"/>
                  </a:lnTo>
                  <a:lnTo>
                    <a:pt x="55045" y="88073"/>
                  </a:lnTo>
                  <a:lnTo>
                    <a:pt x="114512" y="76601"/>
                  </a:lnTo>
                  <a:lnTo>
                    <a:pt x="133173" y="63854"/>
                  </a:lnTo>
                  <a:lnTo>
                    <a:pt x="141424" y="55542"/>
                  </a:lnTo>
                  <a:lnTo>
                    <a:pt x="144586" y="46491"/>
                  </a:lnTo>
                  <a:lnTo>
                    <a:pt x="141859" y="27076"/>
                  </a:lnTo>
                  <a:lnTo>
                    <a:pt x="136687" y="19324"/>
                  </a:lnTo>
                  <a:lnTo>
                    <a:pt x="121581" y="7593"/>
                  </a:lnTo>
                  <a:lnTo>
                    <a:pt x="87757" y="0"/>
                  </a:lnTo>
                  <a:lnTo>
                    <a:pt x="61620" y="7583"/>
                  </a:lnTo>
                  <a:lnTo>
                    <a:pt x="36745" y="22651"/>
                  </a:lnTo>
                  <a:lnTo>
                    <a:pt x="17891" y="41047"/>
                  </a:lnTo>
                  <a:lnTo>
                    <a:pt x="7952" y="64040"/>
                  </a:lnTo>
                  <a:lnTo>
                    <a:pt x="1571" y="116929"/>
                  </a:lnTo>
                  <a:lnTo>
                    <a:pt x="6055" y="152889"/>
                  </a:lnTo>
                  <a:lnTo>
                    <a:pt x="14779" y="171850"/>
                  </a:lnTo>
                  <a:lnTo>
                    <a:pt x="20381" y="180181"/>
                  </a:lnTo>
                  <a:lnTo>
                    <a:pt x="35965" y="192558"/>
                  </a:lnTo>
                  <a:lnTo>
                    <a:pt x="45033" y="197497"/>
                  </a:lnTo>
                  <a:lnTo>
                    <a:pt x="67588" y="199864"/>
                  </a:lnTo>
                  <a:lnTo>
                    <a:pt x="105285" y="196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51381" y="652766"/>
              <a:ext cx="164930" cy="245603"/>
            </a:xfrm>
            <a:custGeom>
              <a:avLst/>
              <a:gdLst/>
              <a:ahLst/>
              <a:cxnLst/>
              <a:rect l="0" t="0" r="0" b="0"/>
              <a:pathLst>
                <a:path w="164930" h="245603">
                  <a:moveTo>
                    <a:pt x="7002" y="115814"/>
                  </a:moveTo>
                  <a:lnTo>
                    <a:pt x="12591" y="177906"/>
                  </a:lnTo>
                  <a:lnTo>
                    <a:pt x="31452" y="231485"/>
                  </a:lnTo>
                  <a:lnTo>
                    <a:pt x="38926" y="245602"/>
                  </a:lnTo>
                  <a:lnTo>
                    <a:pt x="34448" y="240178"/>
                  </a:lnTo>
                  <a:lnTo>
                    <a:pt x="8377" y="179350"/>
                  </a:lnTo>
                  <a:lnTo>
                    <a:pt x="0" y="136329"/>
                  </a:lnTo>
                  <a:lnTo>
                    <a:pt x="3108" y="97716"/>
                  </a:lnTo>
                  <a:lnTo>
                    <a:pt x="11510" y="78135"/>
                  </a:lnTo>
                  <a:lnTo>
                    <a:pt x="17026" y="69637"/>
                  </a:lnTo>
                  <a:lnTo>
                    <a:pt x="32514" y="57076"/>
                  </a:lnTo>
                  <a:lnTo>
                    <a:pt x="91621" y="31975"/>
                  </a:lnTo>
                  <a:lnTo>
                    <a:pt x="148196" y="10563"/>
                  </a:lnTo>
                  <a:lnTo>
                    <a:pt x="1649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0538" y="400082"/>
              <a:ext cx="115815" cy="621183"/>
            </a:xfrm>
            <a:custGeom>
              <a:avLst/>
              <a:gdLst/>
              <a:ahLst/>
              <a:cxnLst/>
              <a:rect l="0" t="0" r="0" b="0"/>
              <a:pathLst>
                <a:path w="115815" h="621183">
                  <a:moveTo>
                    <a:pt x="115814" y="0"/>
                  </a:moveTo>
                  <a:lnTo>
                    <a:pt x="101160" y="55141"/>
                  </a:lnTo>
                  <a:lnTo>
                    <a:pt x="87267" y="117876"/>
                  </a:lnTo>
                  <a:lnTo>
                    <a:pt x="79239" y="172373"/>
                  </a:lnTo>
                  <a:lnTo>
                    <a:pt x="67559" y="228198"/>
                  </a:lnTo>
                  <a:lnTo>
                    <a:pt x="60918" y="281166"/>
                  </a:lnTo>
                  <a:lnTo>
                    <a:pt x="48688" y="331360"/>
                  </a:lnTo>
                  <a:lnTo>
                    <a:pt x="42243" y="386335"/>
                  </a:lnTo>
                  <a:lnTo>
                    <a:pt x="30918" y="442255"/>
                  </a:lnTo>
                  <a:lnTo>
                    <a:pt x="20860" y="490567"/>
                  </a:lnTo>
                  <a:lnTo>
                    <a:pt x="13590" y="543097"/>
                  </a:lnTo>
                  <a:lnTo>
                    <a:pt x="3696" y="60518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2252" y="502033"/>
              <a:ext cx="209427" cy="365214"/>
            </a:xfrm>
            <a:custGeom>
              <a:avLst/>
              <a:gdLst/>
              <a:ahLst/>
              <a:cxnLst/>
              <a:rect l="0" t="0" r="0" b="0"/>
              <a:pathLst>
                <a:path w="209427" h="365214">
                  <a:moveTo>
                    <a:pt x="209426" y="55977"/>
                  </a:moveTo>
                  <a:lnTo>
                    <a:pt x="203837" y="39209"/>
                  </a:lnTo>
                  <a:lnTo>
                    <a:pt x="191734" y="24738"/>
                  </a:lnTo>
                  <a:lnTo>
                    <a:pt x="165190" y="6557"/>
                  </a:lnTo>
                  <a:lnTo>
                    <a:pt x="155369" y="1973"/>
                  </a:lnTo>
                  <a:lnTo>
                    <a:pt x="135098" y="0"/>
                  </a:lnTo>
                  <a:lnTo>
                    <a:pt x="115560" y="4192"/>
                  </a:lnTo>
                  <a:lnTo>
                    <a:pt x="83953" y="25947"/>
                  </a:lnTo>
                  <a:lnTo>
                    <a:pt x="49591" y="63953"/>
                  </a:lnTo>
                  <a:lnTo>
                    <a:pt x="18391" y="125051"/>
                  </a:lnTo>
                  <a:lnTo>
                    <a:pt x="4645" y="170420"/>
                  </a:lnTo>
                  <a:lnTo>
                    <a:pt x="0" y="227672"/>
                  </a:lnTo>
                  <a:lnTo>
                    <a:pt x="4784" y="269976"/>
                  </a:lnTo>
                  <a:lnTo>
                    <a:pt x="19200" y="306557"/>
                  </a:lnTo>
                  <a:lnTo>
                    <a:pt x="43879" y="334034"/>
                  </a:lnTo>
                  <a:lnTo>
                    <a:pt x="83659" y="355873"/>
                  </a:lnTo>
                  <a:lnTo>
                    <a:pt x="104397" y="363959"/>
                  </a:lnTo>
                  <a:lnTo>
                    <a:pt x="128431" y="365213"/>
                  </a:lnTo>
                  <a:lnTo>
                    <a:pt x="153541" y="360701"/>
                  </a:lnTo>
                  <a:lnTo>
                    <a:pt x="198898" y="340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8020" y="76858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1"/>
                  </a:lnTo>
                  <a:lnTo>
                    <a:pt x="18212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7492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4362" y="712891"/>
              <a:ext cx="136872" cy="143792"/>
            </a:xfrm>
            <a:custGeom>
              <a:avLst/>
              <a:gdLst/>
              <a:ahLst/>
              <a:cxnLst/>
              <a:rect l="0" t="0" r="0" b="0"/>
              <a:pathLst>
                <a:path w="136872" h="143792">
                  <a:moveTo>
                    <a:pt x="0" y="66217"/>
                  </a:moveTo>
                  <a:lnTo>
                    <a:pt x="27512" y="120092"/>
                  </a:lnTo>
                  <a:lnTo>
                    <a:pt x="36097" y="143791"/>
                  </a:lnTo>
                  <a:lnTo>
                    <a:pt x="22765" y="80604"/>
                  </a:lnTo>
                  <a:lnTo>
                    <a:pt x="27152" y="46303"/>
                  </a:lnTo>
                  <a:lnTo>
                    <a:pt x="41451" y="19503"/>
                  </a:lnTo>
                  <a:lnTo>
                    <a:pt x="57027" y="7241"/>
                  </a:lnTo>
                  <a:lnTo>
                    <a:pt x="66094" y="2333"/>
                  </a:lnTo>
                  <a:lnTo>
                    <a:pt x="85527" y="0"/>
                  </a:lnTo>
                  <a:lnTo>
                    <a:pt x="136871" y="3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2138" y="702636"/>
              <a:ext cx="119137" cy="176529"/>
            </a:xfrm>
            <a:custGeom>
              <a:avLst/>
              <a:gdLst/>
              <a:ahLst/>
              <a:cxnLst/>
              <a:rect l="0" t="0" r="0" b="0"/>
              <a:pathLst>
                <a:path w="119137" h="176529">
                  <a:moveTo>
                    <a:pt x="98079" y="13301"/>
                  </a:moveTo>
                  <a:lnTo>
                    <a:pt x="86901" y="2123"/>
                  </a:lnTo>
                  <a:lnTo>
                    <a:pt x="80098" y="0"/>
                  </a:lnTo>
                  <a:lnTo>
                    <a:pt x="63182" y="761"/>
                  </a:lnTo>
                  <a:lnTo>
                    <a:pt x="47084" y="8118"/>
                  </a:lnTo>
                  <a:lnTo>
                    <a:pt x="17686" y="31905"/>
                  </a:lnTo>
                  <a:lnTo>
                    <a:pt x="1989" y="63397"/>
                  </a:lnTo>
                  <a:lnTo>
                    <a:pt x="0" y="85869"/>
                  </a:lnTo>
                  <a:lnTo>
                    <a:pt x="4186" y="108725"/>
                  </a:lnTo>
                  <a:lnTo>
                    <a:pt x="19696" y="145560"/>
                  </a:lnTo>
                  <a:lnTo>
                    <a:pt x="32437" y="164110"/>
                  </a:lnTo>
                  <a:lnTo>
                    <a:pt x="41449" y="169992"/>
                  </a:lnTo>
                  <a:lnTo>
                    <a:pt x="63942" y="176528"/>
                  </a:lnTo>
                  <a:lnTo>
                    <a:pt x="74151" y="175932"/>
                  </a:lnTo>
                  <a:lnTo>
                    <a:pt x="119136" y="16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74445" y="736994"/>
              <a:ext cx="120952" cy="149788"/>
            </a:xfrm>
            <a:custGeom>
              <a:avLst/>
              <a:gdLst/>
              <a:ahLst/>
              <a:cxnLst/>
              <a:rect l="0" t="0" r="0" b="0"/>
              <a:pathLst>
                <a:path w="120952" h="149788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3" y="125943"/>
                  </a:lnTo>
                  <a:lnTo>
                    <a:pt x="35903" y="140983"/>
                  </a:lnTo>
                  <a:lnTo>
                    <a:pt x="44992" y="146631"/>
                  </a:lnTo>
                  <a:lnTo>
                    <a:pt x="64450" y="149787"/>
                  </a:lnTo>
                  <a:lnTo>
                    <a:pt x="74552" y="148991"/>
                  </a:lnTo>
                  <a:lnTo>
                    <a:pt x="83627" y="143781"/>
                  </a:lnTo>
                  <a:lnTo>
                    <a:pt x="99948" y="125514"/>
                  </a:lnTo>
                  <a:lnTo>
                    <a:pt x="108762" y="101798"/>
                  </a:lnTo>
                  <a:lnTo>
                    <a:pt x="120951" y="44211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85015" y="726438"/>
              <a:ext cx="231628" cy="149049"/>
            </a:xfrm>
            <a:custGeom>
              <a:avLst/>
              <a:gdLst/>
              <a:ahLst/>
              <a:cxnLst/>
              <a:rect l="0" t="0" r="0" b="0"/>
              <a:pathLst>
                <a:path w="231628" h="149049">
                  <a:moveTo>
                    <a:pt x="0" y="84256"/>
                  </a:moveTo>
                  <a:lnTo>
                    <a:pt x="14654" y="146348"/>
                  </a:lnTo>
                  <a:lnTo>
                    <a:pt x="15619" y="149048"/>
                  </a:lnTo>
                  <a:lnTo>
                    <a:pt x="9960" y="96525"/>
                  </a:lnTo>
                  <a:lnTo>
                    <a:pt x="4641" y="63715"/>
                  </a:lnTo>
                  <a:lnTo>
                    <a:pt x="7132" y="42371"/>
                  </a:lnTo>
                  <a:lnTo>
                    <a:pt x="11774" y="36446"/>
                  </a:lnTo>
                  <a:lnTo>
                    <a:pt x="18378" y="33665"/>
                  </a:lnTo>
                  <a:lnTo>
                    <a:pt x="26290" y="32981"/>
                  </a:lnTo>
                  <a:lnTo>
                    <a:pt x="41320" y="38460"/>
                  </a:lnTo>
                  <a:lnTo>
                    <a:pt x="55799" y="49864"/>
                  </a:lnTo>
                  <a:lnTo>
                    <a:pt x="70033" y="66631"/>
                  </a:lnTo>
                  <a:lnTo>
                    <a:pt x="75935" y="68996"/>
                  </a:lnTo>
                  <a:lnTo>
                    <a:pt x="81039" y="67064"/>
                  </a:lnTo>
                  <a:lnTo>
                    <a:pt x="85612" y="62266"/>
                  </a:lnTo>
                  <a:lnTo>
                    <a:pt x="90692" y="44457"/>
                  </a:lnTo>
                  <a:lnTo>
                    <a:pt x="95290" y="23284"/>
                  </a:lnTo>
                  <a:lnTo>
                    <a:pt x="105132" y="6074"/>
                  </a:lnTo>
                  <a:lnTo>
                    <a:pt x="113372" y="1719"/>
                  </a:lnTo>
                  <a:lnTo>
                    <a:pt x="135006" y="0"/>
                  </a:lnTo>
                  <a:lnTo>
                    <a:pt x="144986" y="4688"/>
                  </a:lnTo>
                  <a:lnTo>
                    <a:pt x="177814" y="42716"/>
                  </a:lnTo>
                  <a:lnTo>
                    <a:pt x="196576" y="77017"/>
                  </a:lnTo>
                  <a:lnTo>
                    <a:pt x="217133" y="132436"/>
                  </a:lnTo>
                  <a:lnTo>
                    <a:pt x="231627" y="147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81450" y="558010"/>
              <a:ext cx="114177" cy="305327"/>
            </a:xfrm>
            <a:custGeom>
              <a:avLst/>
              <a:gdLst/>
              <a:ahLst/>
              <a:cxnLst/>
              <a:rect l="0" t="0" r="0" b="0"/>
              <a:pathLst>
                <a:path w="114177" h="305327">
                  <a:moveTo>
                    <a:pt x="29948" y="305326"/>
                  </a:moveTo>
                  <a:lnTo>
                    <a:pt x="35537" y="288559"/>
                  </a:lnTo>
                  <a:lnTo>
                    <a:pt x="35162" y="270968"/>
                  </a:lnTo>
                  <a:lnTo>
                    <a:pt x="25389" y="219901"/>
                  </a:lnTo>
                  <a:lnTo>
                    <a:pt x="13363" y="161894"/>
                  </a:lnTo>
                  <a:lnTo>
                    <a:pt x="6655" y="105375"/>
                  </a:lnTo>
                  <a:lnTo>
                    <a:pt x="0" y="49151"/>
                  </a:lnTo>
                  <a:lnTo>
                    <a:pt x="5330" y="27304"/>
                  </a:lnTo>
                  <a:lnTo>
                    <a:pt x="10027" y="18203"/>
                  </a:lnTo>
                  <a:lnTo>
                    <a:pt x="17837" y="12135"/>
                  </a:lnTo>
                  <a:lnTo>
                    <a:pt x="38993" y="5393"/>
                  </a:lnTo>
                  <a:lnTo>
                    <a:pt x="95018" y="710"/>
                  </a:lnTo>
                  <a:lnTo>
                    <a:pt x="1141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69285" y="694880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103985" y="0"/>
                  </a:lnTo>
                  <a:lnTo>
                    <a:pt x="49352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14267" y="698980"/>
              <a:ext cx="128760" cy="146578"/>
            </a:xfrm>
            <a:custGeom>
              <a:avLst/>
              <a:gdLst/>
              <a:ahLst/>
              <a:cxnLst/>
              <a:rect l="0" t="0" r="0" b="0"/>
              <a:pathLst>
                <a:path w="128760" h="146578">
                  <a:moveTo>
                    <a:pt x="12945" y="69600"/>
                  </a:moveTo>
                  <a:lnTo>
                    <a:pt x="71562" y="64011"/>
                  </a:lnTo>
                  <a:lnTo>
                    <a:pt x="106352" y="54946"/>
                  </a:lnTo>
                  <a:lnTo>
                    <a:pt x="114991" y="49302"/>
                  </a:lnTo>
                  <a:lnTo>
                    <a:pt x="127709" y="33672"/>
                  </a:lnTo>
                  <a:lnTo>
                    <a:pt x="128059" y="25761"/>
                  </a:lnTo>
                  <a:lnTo>
                    <a:pt x="124782" y="18147"/>
                  </a:lnTo>
                  <a:lnTo>
                    <a:pt x="119089" y="10732"/>
                  </a:lnTo>
                  <a:lnTo>
                    <a:pt x="100284" y="2492"/>
                  </a:lnTo>
                  <a:lnTo>
                    <a:pt x="77499" y="0"/>
                  </a:lnTo>
                  <a:lnTo>
                    <a:pt x="55674" y="2792"/>
                  </a:lnTo>
                  <a:lnTo>
                    <a:pt x="23656" y="16530"/>
                  </a:lnTo>
                  <a:lnTo>
                    <a:pt x="8737" y="35095"/>
                  </a:lnTo>
                  <a:lnTo>
                    <a:pt x="3121" y="46596"/>
                  </a:lnTo>
                  <a:lnTo>
                    <a:pt x="0" y="68735"/>
                  </a:lnTo>
                  <a:lnTo>
                    <a:pt x="3683" y="89103"/>
                  </a:lnTo>
                  <a:lnTo>
                    <a:pt x="18909" y="113723"/>
                  </a:lnTo>
                  <a:lnTo>
                    <a:pt x="39409" y="134666"/>
                  </a:lnTo>
                  <a:lnTo>
                    <a:pt x="57462" y="144531"/>
                  </a:lnTo>
                  <a:lnTo>
                    <a:pt x="77184" y="146577"/>
                  </a:lnTo>
                  <a:lnTo>
                    <a:pt x="104898" y="141151"/>
                  </a:lnTo>
                  <a:lnTo>
                    <a:pt x="128759" y="132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16725" y="705409"/>
              <a:ext cx="94757" cy="120556"/>
            </a:xfrm>
            <a:custGeom>
              <a:avLst/>
              <a:gdLst/>
              <a:ahLst/>
              <a:cxnLst/>
              <a:rect l="0" t="0" r="0" b="0"/>
              <a:pathLst>
                <a:path w="94757" h="120556">
                  <a:moveTo>
                    <a:pt x="0" y="73699"/>
                  </a:moveTo>
                  <a:lnTo>
                    <a:pt x="25171" y="120555"/>
                  </a:lnTo>
                  <a:lnTo>
                    <a:pt x="6631" y="62123"/>
                  </a:lnTo>
                  <a:lnTo>
                    <a:pt x="6066" y="41648"/>
                  </a:lnTo>
                  <a:lnTo>
                    <a:pt x="7553" y="31275"/>
                  </a:lnTo>
                  <a:lnTo>
                    <a:pt x="12055" y="23190"/>
                  </a:lnTo>
                  <a:lnTo>
                    <a:pt x="26415" y="11086"/>
                  </a:lnTo>
                  <a:lnTo>
                    <a:pt x="59819" y="32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2" y="704986"/>
              <a:ext cx="122698" cy="155242"/>
            </a:xfrm>
            <a:custGeom>
              <a:avLst/>
              <a:gdLst/>
              <a:ahLst/>
              <a:cxnLst/>
              <a:rect l="0" t="0" r="0" b="0"/>
              <a:pathLst>
                <a:path w="122698" h="155242">
                  <a:moveTo>
                    <a:pt x="0" y="53065"/>
                  </a:moveTo>
                  <a:lnTo>
                    <a:pt x="16768" y="64244"/>
                  </a:lnTo>
                  <a:lnTo>
                    <a:pt x="49552" y="71195"/>
                  </a:lnTo>
                  <a:lnTo>
                    <a:pt x="88902" y="67666"/>
                  </a:lnTo>
                  <a:lnTo>
                    <a:pt x="110092" y="59165"/>
                  </a:lnTo>
                  <a:lnTo>
                    <a:pt x="119018" y="53622"/>
                  </a:lnTo>
                  <a:lnTo>
                    <a:pt x="122629" y="46417"/>
                  </a:lnTo>
                  <a:lnTo>
                    <a:pt x="122697" y="38105"/>
                  </a:lnTo>
                  <a:lnTo>
                    <a:pt x="120402" y="29054"/>
                  </a:lnTo>
                  <a:lnTo>
                    <a:pt x="108495" y="12758"/>
                  </a:lnTo>
                  <a:lnTo>
                    <a:pt x="100406" y="5137"/>
                  </a:lnTo>
                  <a:lnTo>
                    <a:pt x="90334" y="1226"/>
                  </a:lnTo>
                  <a:lnTo>
                    <a:pt x="66665" y="0"/>
                  </a:lnTo>
                  <a:lnTo>
                    <a:pt x="32621" y="11476"/>
                  </a:lnTo>
                  <a:lnTo>
                    <a:pt x="17228" y="26392"/>
                  </a:lnTo>
                  <a:lnTo>
                    <a:pt x="11485" y="35283"/>
                  </a:lnTo>
                  <a:lnTo>
                    <a:pt x="3403" y="70153"/>
                  </a:lnTo>
                  <a:lnTo>
                    <a:pt x="6598" y="104532"/>
                  </a:lnTo>
                  <a:lnTo>
                    <a:pt x="15021" y="123123"/>
                  </a:lnTo>
                  <a:lnTo>
                    <a:pt x="20542" y="131356"/>
                  </a:lnTo>
                  <a:lnTo>
                    <a:pt x="36036" y="143623"/>
                  </a:lnTo>
                  <a:lnTo>
                    <a:pt x="55791" y="151805"/>
                  </a:lnTo>
                  <a:lnTo>
                    <a:pt x="89710" y="155241"/>
                  </a:lnTo>
                  <a:lnTo>
                    <a:pt x="115814" y="147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1523" y="734777"/>
              <a:ext cx="189514" cy="141365"/>
            </a:xfrm>
            <a:custGeom>
              <a:avLst/>
              <a:gdLst/>
              <a:ahLst/>
              <a:cxnLst/>
              <a:rect l="0" t="0" r="0" b="0"/>
              <a:pathLst>
                <a:path w="189514" h="141365">
                  <a:moveTo>
                    <a:pt x="0" y="12746"/>
                  </a:moveTo>
                  <a:lnTo>
                    <a:pt x="5589" y="74839"/>
                  </a:lnTo>
                  <a:lnTo>
                    <a:pt x="29664" y="128417"/>
                  </a:lnTo>
                  <a:lnTo>
                    <a:pt x="35411" y="141364"/>
                  </a:lnTo>
                  <a:lnTo>
                    <a:pt x="24840" y="87074"/>
                  </a:lnTo>
                  <a:lnTo>
                    <a:pt x="22738" y="60598"/>
                  </a:lnTo>
                  <a:lnTo>
                    <a:pt x="28043" y="36353"/>
                  </a:lnTo>
                  <a:lnTo>
                    <a:pt x="32734" y="24975"/>
                  </a:lnTo>
                  <a:lnTo>
                    <a:pt x="47304" y="9212"/>
                  </a:lnTo>
                  <a:lnTo>
                    <a:pt x="56102" y="3371"/>
                  </a:lnTo>
                  <a:lnTo>
                    <a:pt x="75237" y="0"/>
                  </a:lnTo>
                  <a:lnTo>
                    <a:pt x="85253" y="739"/>
                  </a:lnTo>
                  <a:lnTo>
                    <a:pt x="102622" y="10919"/>
                  </a:lnTo>
                  <a:lnTo>
                    <a:pt x="147165" y="66152"/>
                  </a:lnTo>
                  <a:lnTo>
                    <a:pt x="189513" y="128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5977" y="705409"/>
              <a:ext cx="112458" cy="157928"/>
            </a:xfrm>
            <a:custGeom>
              <a:avLst/>
              <a:gdLst/>
              <a:ahLst/>
              <a:cxnLst/>
              <a:rect l="0" t="0" r="0" b="0"/>
              <a:pathLst>
                <a:path w="112458" h="157928">
                  <a:moveTo>
                    <a:pt x="80872" y="0"/>
                  </a:moveTo>
                  <a:lnTo>
                    <a:pt x="58515" y="0"/>
                  </a:lnTo>
                  <a:lnTo>
                    <a:pt x="27844" y="11178"/>
                  </a:lnTo>
                  <a:lnTo>
                    <a:pt x="13241" y="26025"/>
                  </a:lnTo>
                  <a:lnTo>
                    <a:pt x="4020" y="45492"/>
                  </a:lnTo>
                  <a:lnTo>
                    <a:pt x="0" y="81589"/>
                  </a:lnTo>
                  <a:lnTo>
                    <a:pt x="3204" y="104112"/>
                  </a:lnTo>
                  <a:lnTo>
                    <a:pt x="11648" y="122701"/>
                  </a:lnTo>
                  <a:lnTo>
                    <a:pt x="17175" y="130934"/>
                  </a:lnTo>
                  <a:lnTo>
                    <a:pt x="32676" y="143201"/>
                  </a:lnTo>
                  <a:lnTo>
                    <a:pt x="41722" y="148109"/>
                  </a:lnTo>
                  <a:lnTo>
                    <a:pt x="99099" y="156634"/>
                  </a:lnTo>
                  <a:lnTo>
                    <a:pt x="1124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08323" y="700433"/>
              <a:ext cx="192797" cy="197759"/>
            </a:xfrm>
            <a:custGeom>
              <a:avLst/>
              <a:gdLst/>
              <a:ahLst/>
              <a:cxnLst/>
              <a:rect l="0" t="0" r="0" b="0"/>
              <a:pathLst>
                <a:path w="192797" h="197759">
                  <a:moveTo>
                    <a:pt x="3283" y="78675"/>
                  </a:moveTo>
                  <a:lnTo>
                    <a:pt x="52214" y="75556"/>
                  </a:lnTo>
                  <a:lnTo>
                    <a:pt x="80012" y="69100"/>
                  </a:lnTo>
                  <a:lnTo>
                    <a:pt x="108816" y="52312"/>
                  </a:lnTo>
                  <a:lnTo>
                    <a:pt x="124666" y="39272"/>
                  </a:lnTo>
                  <a:lnTo>
                    <a:pt x="127489" y="31349"/>
                  </a:lnTo>
                  <a:lnTo>
                    <a:pt x="124386" y="13188"/>
                  </a:lnTo>
                  <a:lnTo>
                    <a:pt x="117944" y="6941"/>
                  </a:lnTo>
                  <a:lnTo>
                    <a:pt x="98307" y="0"/>
                  </a:lnTo>
                  <a:lnTo>
                    <a:pt x="66533" y="1682"/>
                  </a:lnTo>
                  <a:lnTo>
                    <a:pt x="48552" y="9751"/>
                  </a:lnTo>
                  <a:lnTo>
                    <a:pt x="17944" y="33995"/>
                  </a:lnTo>
                  <a:lnTo>
                    <a:pt x="2038" y="59977"/>
                  </a:lnTo>
                  <a:lnTo>
                    <a:pt x="0" y="82843"/>
                  </a:lnTo>
                  <a:lnTo>
                    <a:pt x="4163" y="107434"/>
                  </a:lnTo>
                  <a:lnTo>
                    <a:pt x="13813" y="130061"/>
                  </a:lnTo>
                  <a:lnTo>
                    <a:pt x="37988" y="156942"/>
                  </a:lnTo>
                  <a:lnTo>
                    <a:pt x="96255" y="191046"/>
                  </a:lnTo>
                  <a:lnTo>
                    <a:pt x="107378" y="195703"/>
                  </a:lnTo>
                  <a:lnTo>
                    <a:pt x="132216" y="197758"/>
                  </a:lnTo>
                  <a:lnTo>
                    <a:pt x="192796" y="194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42547" y="2695295"/>
            <a:ext cx="6837972" cy="1179193"/>
            <a:chOff x="742547" y="2695295"/>
            <a:chExt cx="6837972" cy="1179193"/>
          </a:xfrm>
        </p:grpSpPr>
        <p:sp>
          <p:nvSpPr>
            <p:cNvPr id="30" name="Freeform 29"/>
            <p:cNvSpPr/>
            <p:nvPr/>
          </p:nvSpPr>
          <p:spPr>
            <a:xfrm>
              <a:off x="742547" y="2716319"/>
              <a:ext cx="226075" cy="368227"/>
            </a:xfrm>
            <a:custGeom>
              <a:avLst/>
              <a:gdLst/>
              <a:ahLst/>
              <a:cxnLst/>
              <a:rect l="0" t="0" r="0" b="0"/>
              <a:pathLst>
                <a:path w="226075" h="368227">
                  <a:moveTo>
                    <a:pt x="68147" y="63204"/>
                  </a:moveTo>
                  <a:lnTo>
                    <a:pt x="44428" y="121821"/>
                  </a:lnTo>
                  <a:lnTo>
                    <a:pt x="36945" y="174825"/>
                  </a:lnTo>
                  <a:lnTo>
                    <a:pt x="22112" y="236697"/>
                  </a:lnTo>
                  <a:lnTo>
                    <a:pt x="15640" y="297689"/>
                  </a:lnTo>
                  <a:lnTo>
                    <a:pt x="4309" y="349078"/>
                  </a:lnTo>
                  <a:lnTo>
                    <a:pt x="0" y="368074"/>
                  </a:lnTo>
                  <a:lnTo>
                    <a:pt x="489" y="368226"/>
                  </a:lnTo>
                  <a:lnTo>
                    <a:pt x="1985" y="364818"/>
                  </a:lnTo>
                  <a:lnTo>
                    <a:pt x="4582" y="313088"/>
                  </a:lnTo>
                  <a:lnTo>
                    <a:pt x="10487" y="259183"/>
                  </a:lnTo>
                  <a:lnTo>
                    <a:pt x="22919" y="197409"/>
                  </a:lnTo>
                  <a:lnTo>
                    <a:pt x="40123" y="137939"/>
                  </a:lnTo>
                  <a:lnTo>
                    <a:pt x="57625" y="81278"/>
                  </a:lnTo>
                  <a:lnTo>
                    <a:pt x="76337" y="23253"/>
                  </a:lnTo>
                  <a:lnTo>
                    <a:pt x="87774" y="6064"/>
                  </a:lnTo>
                  <a:lnTo>
                    <a:pt x="96440" y="1714"/>
                  </a:lnTo>
                  <a:lnTo>
                    <a:pt x="118546" y="0"/>
                  </a:lnTo>
                  <a:lnTo>
                    <a:pt x="127483" y="4690"/>
                  </a:lnTo>
                  <a:lnTo>
                    <a:pt x="140532" y="22380"/>
                  </a:lnTo>
                  <a:lnTo>
                    <a:pt x="165388" y="85355"/>
                  </a:lnTo>
                  <a:lnTo>
                    <a:pt x="174536" y="111653"/>
                  </a:lnTo>
                  <a:lnTo>
                    <a:pt x="180236" y="160252"/>
                  </a:lnTo>
                  <a:lnTo>
                    <a:pt x="197263" y="220154"/>
                  </a:lnTo>
                  <a:lnTo>
                    <a:pt x="208309" y="271015"/>
                  </a:lnTo>
                  <a:lnTo>
                    <a:pt x="222926" y="328956"/>
                  </a:lnTo>
                  <a:lnTo>
                    <a:pt x="226074" y="347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9108" y="2931861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60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42321" y="2874279"/>
              <a:ext cx="115814" cy="175625"/>
            </a:xfrm>
            <a:custGeom>
              <a:avLst/>
              <a:gdLst/>
              <a:ahLst/>
              <a:cxnLst/>
              <a:rect l="0" t="0" r="0" b="0"/>
              <a:pathLst>
                <a:path w="115814" h="175625">
                  <a:moveTo>
                    <a:pt x="0" y="105285"/>
                  </a:moveTo>
                  <a:lnTo>
                    <a:pt x="19128" y="157990"/>
                  </a:lnTo>
                  <a:lnTo>
                    <a:pt x="30338" y="173944"/>
                  </a:lnTo>
                  <a:lnTo>
                    <a:pt x="33093" y="175624"/>
                  </a:lnTo>
                  <a:lnTo>
                    <a:pt x="33760" y="173235"/>
                  </a:lnTo>
                  <a:lnTo>
                    <a:pt x="26426" y="144184"/>
                  </a:lnTo>
                  <a:lnTo>
                    <a:pt x="7646" y="110716"/>
                  </a:lnTo>
                  <a:lnTo>
                    <a:pt x="3398" y="87422"/>
                  </a:lnTo>
                  <a:lnTo>
                    <a:pt x="6596" y="53589"/>
                  </a:lnTo>
                  <a:lnTo>
                    <a:pt x="15020" y="35126"/>
                  </a:lnTo>
                  <a:lnTo>
                    <a:pt x="20542" y="26927"/>
                  </a:lnTo>
                  <a:lnTo>
                    <a:pt x="36036" y="14697"/>
                  </a:lnTo>
                  <a:lnTo>
                    <a:pt x="55790" y="653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05533" y="2866543"/>
              <a:ext cx="142115" cy="176477"/>
            </a:xfrm>
            <a:custGeom>
              <a:avLst/>
              <a:gdLst/>
              <a:ahLst/>
              <a:cxnLst/>
              <a:rect l="0" t="0" r="0" b="0"/>
              <a:pathLst>
                <a:path w="142115" h="176477">
                  <a:moveTo>
                    <a:pt x="15772" y="81436"/>
                  </a:moveTo>
                  <a:lnTo>
                    <a:pt x="74389" y="81436"/>
                  </a:lnTo>
                  <a:lnTo>
                    <a:pt x="109179" y="70257"/>
                  </a:lnTo>
                  <a:lnTo>
                    <a:pt x="124747" y="55411"/>
                  </a:lnTo>
                  <a:lnTo>
                    <a:pt x="130536" y="46538"/>
                  </a:lnTo>
                  <a:lnTo>
                    <a:pt x="132056" y="38284"/>
                  </a:lnTo>
                  <a:lnTo>
                    <a:pt x="130729" y="30441"/>
                  </a:lnTo>
                  <a:lnTo>
                    <a:pt x="127505" y="22873"/>
                  </a:lnTo>
                  <a:lnTo>
                    <a:pt x="114564" y="11344"/>
                  </a:lnTo>
                  <a:lnTo>
                    <a:pt x="95945" y="3491"/>
                  </a:lnTo>
                  <a:lnTo>
                    <a:pt x="72071" y="0"/>
                  </a:lnTo>
                  <a:lnTo>
                    <a:pt x="48983" y="4688"/>
                  </a:lnTo>
                  <a:lnTo>
                    <a:pt x="19373" y="20481"/>
                  </a:lnTo>
                  <a:lnTo>
                    <a:pt x="11154" y="26761"/>
                  </a:lnTo>
                  <a:lnTo>
                    <a:pt x="2021" y="49337"/>
                  </a:lnTo>
                  <a:lnTo>
                    <a:pt x="0" y="94932"/>
                  </a:lnTo>
                  <a:lnTo>
                    <a:pt x="5253" y="124869"/>
                  </a:lnTo>
                  <a:lnTo>
                    <a:pt x="15386" y="145973"/>
                  </a:lnTo>
                  <a:lnTo>
                    <a:pt x="39834" y="171008"/>
                  </a:lnTo>
                  <a:lnTo>
                    <a:pt x="49361" y="175076"/>
                  </a:lnTo>
                  <a:lnTo>
                    <a:pt x="69305" y="176476"/>
                  </a:lnTo>
                  <a:lnTo>
                    <a:pt x="123269" y="167897"/>
                  </a:lnTo>
                  <a:lnTo>
                    <a:pt x="142114" y="165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12117" y="2887735"/>
              <a:ext cx="188215" cy="142677"/>
            </a:xfrm>
            <a:custGeom>
              <a:avLst/>
              <a:gdLst/>
              <a:ahLst/>
              <a:cxnLst/>
              <a:rect l="0" t="0" r="0" b="0"/>
              <a:pathLst>
                <a:path w="188215" h="142677">
                  <a:moveTo>
                    <a:pt x="103986" y="18130"/>
                  </a:moveTo>
                  <a:lnTo>
                    <a:pt x="92808" y="6952"/>
                  </a:lnTo>
                  <a:lnTo>
                    <a:pt x="74842" y="1463"/>
                  </a:lnTo>
                  <a:lnTo>
                    <a:pt x="63500" y="0"/>
                  </a:lnTo>
                  <a:lnTo>
                    <a:pt x="44658" y="4613"/>
                  </a:lnTo>
                  <a:lnTo>
                    <a:pt x="13498" y="26638"/>
                  </a:lnTo>
                  <a:lnTo>
                    <a:pt x="5278" y="46088"/>
                  </a:lnTo>
                  <a:lnTo>
                    <a:pt x="0" y="96702"/>
                  </a:lnTo>
                  <a:lnTo>
                    <a:pt x="4675" y="132268"/>
                  </a:lnTo>
                  <a:lnTo>
                    <a:pt x="10873" y="138675"/>
                  </a:lnTo>
                  <a:lnTo>
                    <a:pt x="19684" y="141777"/>
                  </a:lnTo>
                  <a:lnTo>
                    <a:pt x="30237" y="142676"/>
                  </a:lnTo>
                  <a:lnTo>
                    <a:pt x="51322" y="137434"/>
                  </a:lnTo>
                  <a:lnTo>
                    <a:pt x="61858" y="132761"/>
                  </a:lnTo>
                  <a:lnTo>
                    <a:pt x="76684" y="118210"/>
                  </a:lnTo>
                  <a:lnTo>
                    <a:pt x="95734" y="80273"/>
                  </a:lnTo>
                  <a:lnTo>
                    <a:pt x="97199" y="59787"/>
                  </a:lnTo>
                  <a:lnTo>
                    <a:pt x="96290" y="46003"/>
                  </a:lnTo>
                  <a:lnTo>
                    <a:pt x="97686" y="47240"/>
                  </a:lnTo>
                  <a:lnTo>
                    <a:pt x="103526" y="56804"/>
                  </a:lnTo>
                  <a:lnTo>
                    <a:pt x="132926" y="88791"/>
                  </a:lnTo>
                  <a:lnTo>
                    <a:pt x="158965" y="103927"/>
                  </a:lnTo>
                  <a:lnTo>
                    <a:pt x="166375" y="105744"/>
                  </a:lnTo>
                  <a:lnTo>
                    <a:pt x="188214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84559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95088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5656" y="2716352"/>
              <a:ext cx="283785" cy="333178"/>
            </a:xfrm>
            <a:custGeom>
              <a:avLst/>
              <a:gdLst/>
              <a:ahLst/>
              <a:cxnLst/>
              <a:rect l="0" t="0" r="0" b="0"/>
              <a:pathLst>
                <a:path w="283785" h="333178">
                  <a:moveTo>
                    <a:pt x="52157" y="0"/>
                  </a:moveTo>
                  <a:lnTo>
                    <a:pt x="37686" y="33622"/>
                  </a:lnTo>
                  <a:lnTo>
                    <a:pt x="26378" y="93407"/>
                  </a:lnTo>
                  <a:lnTo>
                    <a:pt x="14483" y="146179"/>
                  </a:lnTo>
                  <a:lnTo>
                    <a:pt x="7800" y="208596"/>
                  </a:lnTo>
                  <a:lnTo>
                    <a:pt x="1151" y="271921"/>
                  </a:lnTo>
                  <a:lnTo>
                    <a:pt x="0" y="317785"/>
                  </a:lnTo>
                  <a:lnTo>
                    <a:pt x="4517" y="326501"/>
                  </a:lnTo>
                  <a:lnTo>
                    <a:pt x="12208" y="331141"/>
                  </a:lnTo>
                  <a:lnTo>
                    <a:pt x="32062" y="333177"/>
                  </a:lnTo>
                  <a:lnTo>
                    <a:pt x="94356" y="318728"/>
                  </a:lnTo>
                  <a:lnTo>
                    <a:pt x="139521" y="308320"/>
                  </a:lnTo>
                  <a:lnTo>
                    <a:pt x="198746" y="305918"/>
                  </a:lnTo>
                  <a:lnTo>
                    <a:pt x="254855" y="305443"/>
                  </a:lnTo>
                  <a:lnTo>
                    <a:pt x="28378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10057" y="2893173"/>
              <a:ext cx="211539" cy="144684"/>
            </a:xfrm>
            <a:custGeom>
              <a:avLst/>
              <a:gdLst/>
              <a:ahLst/>
              <a:cxnLst/>
              <a:rect l="0" t="0" r="0" b="0"/>
              <a:pathLst>
                <a:path w="211539" h="144684">
                  <a:moveTo>
                    <a:pt x="95725" y="44277"/>
                  </a:moveTo>
                  <a:lnTo>
                    <a:pt x="95725" y="21921"/>
                  </a:lnTo>
                  <a:lnTo>
                    <a:pt x="92216" y="14165"/>
                  </a:lnTo>
                  <a:lnTo>
                    <a:pt x="78957" y="2428"/>
                  </a:lnTo>
                  <a:lnTo>
                    <a:pt x="70509" y="0"/>
                  </a:lnTo>
                  <a:lnTo>
                    <a:pt x="51763" y="422"/>
                  </a:lnTo>
                  <a:lnTo>
                    <a:pt x="34852" y="7629"/>
                  </a:lnTo>
                  <a:lnTo>
                    <a:pt x="19537" y="19800"/>
                  </a:lnTo>
                  <a:lnTo>
                    <a:pt x="4932" y="36908"/>
                  </a:lnTo>
                  <a:lnTo>
                    <a:pt x="0" y="59329"/>
                  </a:lnTo>
                  <a:lnTo>
                    <a:pt x="6367" y="106262"/>
                  </a:lnTo>
                  <a:lnTo>
                    <a:pt x="21155" y="133093"/>
                  </a:lnTo>
                  <a:lnTo>
                    <a:pt x="29634" y="138583"/>
                  </a:lnTo>
                  <a:lnTo>
                    <a:pt x="51534" y="144683"/>
                  </a:lnTo>
                  <a:lnTo>
                    <a:pt x="61585" y="143969"/>
                  </a:lnTo>
                  <a:lnTo>
                    <a:pt x="78992" y="136938"/>
                  </a:lnTo>
                  <a:lnTo>
                    <a:pt x="91408" y="119775"/>
                  </a:lnTo>
                  <a:lnTo>
                    <a:pt x="108910" y="76218"/>
                  </a:lnTo>
                  <a:lnTo>
                    <a:pt x="110164" y="54964"/>
                  </a:lnTo>
                  <a:lnTo>
                    <a:pt x="109161" y="40838"/>
                  </a:lnTo>
                  <a:lnTo>
                    <a:pt x="110532" y="41985"/>
                  </a:lnTo>
                  <a:lnTo>
                    <a:pt x="132770" y="77164"/>
                  </a:lnTo>
                  <a:lnTo>
                    <a:pt x="145724" y="92429"/>
                  </a:lnTo>
                  <a:lnTo>
                    <a:pt x="165520" y="100773"/>
                  </a:lnTo>
                  <a:lnTo>
                    <a:pt x="211538" y="107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67486" y="2737409"/>
              <a:ext cx="188967" cy="302889"/>
            </a:xfrm>
            <a:custGeom>
              <a:avLst/>
              <a:gdLst/>
              <a:ahLst/>
              <a:cxnLst/>
              <a:rect l="0" t="0" r="0" b="0"/>
              <a:pathLst>
                <a:path w="188967" h="302889">
                  <a:moveTo>
                    <a:pt x="6752" y="0"/>
                  </a:moveTo>
                  <a:lnTo>
                    <a:pt x="1163" y="16768"/>
                  </a:lnTo>
                  <a:lnTo>
                    <a:pt x="3265" y="70686"/>
                  </a:lnTo>
                  <a:lnTo>
                    <a:pt x="0" y="119340"/>
                  </a:lnTo>
                  <a:lnTo>
                    <a:pt x="5071" y="178295"/>
                  </a:lnTo>
                  <a:lnTo>
                    <a:pt x="12009" y="229411"/>
                  </a:lnTo>
                  <a:lnTo>
                    <a:pt x="15719" y="268145"/>
                  </a:lnTo>
                  <a:lnTo>
                    <a:pt x="15069" y="273520"/>
                  </a:lnTo>
                  <a:lnTo>
                    <a:pt x="13467" y="273594"/>
                  </a:lnTo>
                  <a:lnTo>
                    <a:pt x="11228" y="270133"/>
                  </a:lnTo>
                  <a:lnTo>
                    <a:pt x="8078" y="242906"/>
                  </a:lnTo>
                  <a:lnTo>
                    <a:pt x="12734" y="210792"/>
                  </a:lnTo>
                  <a:lnTo>
                    <a:pt x="27112" y="184639"/>
                  </a:lnTo>
                  <a:lnTo>
                    <a:pt x="51779" y="162073"/>
                  </a:lnTo>
                  <a:lnTo>
                    <a:pt x="61336" y="158351"/>
                  </a:lnTo>
                  <a:lnTo>
                    <a:pt x="81315" y="157336"/>
                  </a:lnTo>
                  <a:lnTo>
                    <a:pt x="117882" y="163341"/>
                  </a:lnTo>
                  <a:lnTo>
                    <a:pt x="147174" y="178119"/>
                  </a:lnTo>
                  <a:lnTo>
                    <a:pt x="170671" y="202905"/>
                  </a:lnTo>
                  <a:lnTo>
                    <a:pt x="186862" y="232475"/>
                  </a:lnTo>
                  <a:lnTo>
                    <a:pt x="188966" y="253061"/>
                  </a:lnTo>
                  <a:lnTo>
                    <a:pt x="187890" y="263464"/>
                  </a:lnTo>
                  <a:lnTo>
                    <a:pt x="183662" y="271569"/>
                  </a:lnTo>
                  <a:lnTo>
                    <a:pt x="169607" y="283694"/>
                  </a:lnTo>
                  <a:lnTo>
                    <a:pt x="141963" y="297097"/>
                  </a:lnTo>
                  <a:lnTo>
                    <a:pt x="105956" y="302888"/>
                  </a:lnTo>
                  <a:lnTo>
                    <a:pt x="4886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77603" y="2847217"/>
              <a:ext cx="144076" cy="156438"/>
            </a:xfrm>
            <a:custGeom>
              <a:avLst/>
              <a:gdLst/>
              <a:ahLst/>
              <a:cxnLst/>
              <a:rect l="0" t="0" r="0" b="0"/>
              <a:pathLst>
                <a:path w="144076" h="156438">
                  <a:moveTo>
                    <a:pt x="38790" y="79705"/>
                  </a:moveTo>
                  <a:lnTo>
                    <a:pt x="81482" y="76585"/>
                  </a:lnTo>
                  <a:lnTo>
                    <a:pt x="112661" y="65133"/>
                  </a:lnTo>
                  <a:lnTo>
                    <a:pt x="123133" y="59461"/>
                  </a:lnTo>
                  <a:lnTo>
                    <a:pt x="128944" y="52171"/>
                  </a:lnTo>
                  <a:lnTo>
                    <a:pt x="131648" y="43802"/>
                  </a:lnTo>
                  <a:lnTo>
                    <a:pt x="132281" y="34712"/>
                  </a:lnTo>
                  <a:lnTo>
                    <a:pt x="126745" y="18374"/>
                  </a:lnTo>
                  <a:lnTo>
                    <a:pt x="121993" y="10742"/>
                  </a:lnTo>
                  <a:lnTo>
                    <a:pt x="114146" y="5654"/>
                  </a:lnTo>
                  <a:lnTo>
                    <a:pt x="92949" y="0"/>
                  </a:lnTo>
                  <a:lnTo>
                    <a:pt x="60296" y="2406"/>
                  </a:lnTo>
                  <a:lnTo>
                    <a:pt x="28395" y="10528"/>
                  </a:lnTo>
                  <a:lnTo>
                    <a:pt x="20162" y="17209"/>
                  </a:lnTo>
                  <a:lnTo>
                    <a:pt x="7894" y="37111"/>
                  </a:lnTo>
                  <a:lnTo>
                    <a:pt x="0" y="74623"/>
                  </a:lnTo>
                  <a:lnTo>
                    <a:pt x="4393" y="98503"/>
                  </a:lnTo>
                  <a:lnTo>
                    <a:pt x="20020" y="128559"/>
                  </a:lnTo>
                  <a:lnTo>
                    <a:pt x="33957" y="143532"/>
                  </a:lnTo>
                  <a:lnTo>
                    <a:pt x="51850" y="154086"/>
                  </a:lnTo>
                  <a:lnTo>
                    <a:pt x="71501" y="156437"/>
                  </a:lnTo>
                  <a:lnTo>
                    <a:pt x="127406" y="145337"/>
                  </a:lnTo>
                  <a:lnTo>
                    <a:pt x="144075" y="142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95378" y="269529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4810" y="135785"/>
                  </a:lnTo>
                  <a:lnTo>
                    <a:pt x="1425" y="186722"/>
                  </a:lnTo>
                  <a:lnTo>
                    <a:pt x="6347" y="247930"/>
                  </a:lnTo>
                  <a:lnTo>
                    <a:pt x="4720" y="30196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00704" y="2874279"/>
              <a:ext cx="229162" cy="133079"/>
            </a:xfrm>
            <a:custGeom>
              <a:avLst/>
              <a:gdLst/>
              <a:ahLst/>
              <a:cxnLst/>
              <a:rect l="0" t="0" r="0" b="0"/>
              <a:pathLst>
                <a:path w="229162" h="133079">
                  <a:moveTo>
                    <a:pt x="0" y="10529"/>
                  </a:moveTo>
                  <a:lnTo>
                    <a:pt x="0" y="69146"/>
                  </a:lnTo>
                  <a:lnTo>
                    <a:pt x="11179" y="103936"/>
                  </a:lnTo>
                  <a:lnTo>
                    <a:pt x="26025" y="119504"/>
                  </a:lnTo>
                  <a:lnTo>
                    <a:pt x="34898" y="125293"/>
                  </a:lnTo>
                  <a:lnTo>
                    <a:pt x="44322" y="126812"/>
                  </a:lnTo>
                  <a:lnTo>
                    <a:pt x="64153" y="122262"/>
                  </a:lnTo>
                  <a:lnTo>
                    <a:pt x="72014" y="116603"/>
                  </a:lnTo>
                  <a:lnTo>
                    <a:pt x="83869" y="100957"/>
                  </a:lnTo>
                  <a:lnTo>
                    <a:pt x="89838" y="98890"/>
                  </a:lnTo>
                  <a:lnTo>
                    <a:pt x="96157" y="101022"/>
                  </a:lnTo>
                  <a:lnTo>
                    <a:pt x="132376" y="128337"/>
                  </a:lnTo>
                  <a:lnTo>
                    <a:pt x="155150" y="133078"/>
                  </a:lnTo>
                  <a:lnTo>
                    <a:pt x="177750" y="128946"/>
                  </a:lnTo>
                  <a:lnTo>
                    <a:pt x="188690" y="124569"/>
                  </a:lnTo>
                  <a:lnTo>
                    <a:pt x="203965" y="110346"/>
                  </a:lnTo>
                  <a:lnTo>
                    <a:pt x="223303" y="72620"/>
                  </a:lnTo>
                  <a:lnTo>
                    <a:pt x="229161" y="36205"/>
                  </a:lnTo>
                  <a:lnTo>
                    <a:pt x="227412" y="18821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06031" y="290586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30549" y="93517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7088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47365" y="2821637"/>
              <a:ext cx="27123" cy="200042"/>
            </a:xfrm>
            <a:custGeom>
              <a:avLst/>
              <a:gdLst/>
              <a:ahLst/>
              <a:cxnLst/>
              <a:rect l="0" t="0" r="0" b="0"/>
              <a:pathLst>
                <a:path w="27123" h="200042">
                  <a:moveTo>
                    <a:pt x="6065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18927" y="145219"/>
                  </a:lnTo>
                  <a:lnTo>
                    <a:pt x="2712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58715" y="2758466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3120" y="48931"/>
                  </a:lnTo>
                  <a:lnTo>
                    <a:pt x="5214" y="93657"/>
                  </a:lnTo>
                  <a:lnTo>
                    <a:pt x="4665" y="136544"/>
                  </a:lnTo>
                  <a:lnTo>
                    <a:pt x="14959" y="192958"/>
                  </a:lnTo>
                  <a:lnTo>
                    <a:pt x="28587" y="245512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12814" y="2888796"/>
              <a:ext cx="214440" cy="159271"/>
            </a:xfrm>
            <a:custGeom>
              <a:avLst/>
              <a:gdLst/>
              <a:ahLst/>
              <a:cxnLst/>
              <a:rect l="0" t="0" r="0" b="0"/>
              <a:pathLst>
                <a:path w="214440" h="159271">
                  <a:moveTo>
                    <a:pt x="151268" y="48654"/>
                  </a:moveTo>
                  <a:lnTo>
                    <a:pt x="141693" y="24608"/>
                  </a:lnTo>
                  <a:lnTo>
                    <a:pt x="131025" y="10281"/>
                  </a:lnTo>
                  <a:lnTo>
                    <a:pt x="112246" y="2354"/>
                  </a:lnTo>
                  <a:lnTo>
                    <a:pt x="88302" y="0"/>
                  </a:lnTo>
                  <a:lnTo>
                    <a:pt x="62062" y="2854"/>
                  </a:lnTo>
                  <a:lnTo>
                    <a:pt x="41041" y="14260"/>
                  </a:lnTo>
                  <a:lnTo>
                    <a:pt x="25070" y="31029"/>
                  </a:lnTo>
                  <a:lnTo>
                    <a:pt x="1303" y="80692"/>
                  </a:lnTo>
                  <a:lnTo>
                    <a:pt x="0" y="104617"/>
                  </a:lnTo>
                  <a:lnTo>
                    <a:pt x="4489" y="128509"/>
                  </a:lnTo>
                  <a:lnTo>
                    <a:pt x="14283" y="146927"/>
                  </a:lnTo>
                  <a:lnTo>
                    <a:pt x="22510" y="152774"/>
                  </a:lnTo>
                  <a:lnTo>
                    <a:pt x="44130" y="159270"/>
                  </a:lnTo>
                  <a:lnTo>
                    <a:pt x="54107" y="158663"/>
                  </a:lnTo>
                  <a:lnTo>
                    <a:pt x="71431" y="151749"/>
                  </a:lnTo>
                  <a:lnTo>
                    <a:pt x="94338" y="134703"/>
                  </a:lnTo>
                  <a:lnTo>
                    <a:pt x="115943" y="109245"/>
                  </a:lnTo>
                  <a:lnTo>
                    <a:pt x="123870" y="86502"/>
                  </a:lnTo>
                  <a:lnTo>
                    <a:pt x="125984" y="73886"/>
                  </a:lnTo>
                  <a:lnTo>
                    <a:pt x="129733" y="68985"/>
                  </a:lnTo>
                  <a:lnTo>
                    <a:pt x="134571" y="69227"/>
                  </a:lnTo>
                  <a:lnTo>
                    <a:pt x="186534" y="112217"/>
                  </a:lnTo>
                  <a:lnTo>
                    <a:pt x="214439" y="111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7782" y="272688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4463" y="33622"/>
                  </a:lnTo>
                  <a:lnTo>
                    <a:pt x="8984" y="85324"/>
                  </a:lnTo>
                  <a:lnTo>
                    <a:pt x="10224" y="140597"/>
                  </a:lnTo>
                  <a:lnTo>
                    <a:pt x="3233" y="197745"/>
                  </a:lnTo>
                  <a:lnTo>
                    <a:pt x="639" y="25478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22010" y="2874279"/>
              <a:ext cx="269420" cy="177096"/>
            </a:xfrm>
            <a:custGeom>
              <a:avLst/>
              <a:gdLst/>
              <a:ahLst/>
              <a:cxnLst/>
              <a:rect l="0" t="0" r="0" b="0"/>
              <a:pathLst>
                <a:path w="269420" h="177096">
                  <a:moveTo>
                    <a:pt x="0" y="21057"/>
                  </a:moveTo>
                  <a:lnTo>
                    <a:pt x="3120" y="75202"/>
                  </a:lnTo>
                  <a:lnTo>
                    <a:pt x="14655" y="130149"/>
                  </a:lnTo>
                  <a:lnTo>
                    <a:pt x="30339" y="166465"/>
                  </a:lnTo>
                  <a:lnTo>
                    <a:pt x="37773" y="172978"/>
                  </a:lnTo>
                  <a:lnTo>
                    <a:pt x="46239" y="176150"/>
                  </a:lnTo>
                  <a:lnTo>
                    <a:pt x="55393" y="177095"/>
                  </a:lnTo>
                  <a:lnTo>
                    <a:pt x="63835" y="174215"/>
                  </a:lnTo>
                  <a:lnTo>
                    <a:pt x="101401" y="140446"/>
                  </a:lnTo>
                  <a:lnTo>
                    <a:pt x="109408" y="120132"/>
                  </a:lnTo>
                  <a:lnTo>
                    <a:pt x="111544" y="108164"/>
                  </a:lnTo>
                  <a:lnTo>
                    <a:pt x="115307" y="103695"/>
                  </a:lnTo>
                  <a:lnTo>
                    <a:pt x="120155" y="104225"/>
                  </a:lnTo>
                  <a:lnTo>
                    <a:pt x="125727" y="108088"/>
                  </a:lnTo>
                  <a:lnTo>
                    <a:pt x="135038" y="121739"/>
                  </a:lnTo>
                  <a:lnTo>
                    <a:pt x="149976" y="146035"/>
                  </a:lnTo>
                  <a:lnTo>
                    <a:pt x="163752" y="159661"/>
                  </a:lnTo>
                  <a:lnTo>
                    <a:pt x="181574" y="169617"/>
                  </a:lnTo>
                  <a:lnTo>
                    <a:pt x="191240" y="170400"/>
                  </a:lnTo>
                  <a:lnTo>
                    <a:pt x="211338" y="165031"/>
                  </a:lnTo>
                  <a:lnTo>
                    <a:pt x="236794" y="148854"/>
                  </a:lnTo>
                  <a:lnTo>
                    <a:pt x="259154" y="118065"/>
                  </a:lnTo>
                  <a:lnTo>
                    <a:pt x="269419" y="73717"/>
                  </a:lnTo>
                  <a:lnTo>
                    <a:pt x="264839" y="18157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54995" y="2896522"/>
              <a:ext cx="151327" cy="146214"/>
            </a:xfrm>
            <a:custGeom>
              <a:avLst/>
              <a:gdLst/>
              <a:ahLst/>
              <a:cxnLst/>
              <a:rect l="0" t="0" r="0" b="0"/>
              <a:pathLst>
                <a:path w="151327" h="146214">
                  <a:moveTo>
                    <a:pt x="98684" y="61985"/>
                  </a:moveTo>
                  <a:lnTo>
                    <a:pt x="84029" y="8958"/>
                  </a:lnTo>
                  <a:lnTo>
                    <a:pt x="77216" y="3237"/>
                  </a:lnTo>
                  <a:lnTo>
                    <a:pt x="67994" y="593"/>
                  </a:lnTo>
                  <a:lnTo>
                    <a:pt x="57167" y="0"/>
                  </a:lnTo>
                  <a:lnTo>
                    <a:pt x="38897" y="5580"/>
                  </a:lnTo>
                  <a:lnTo>
                    <a:pt x="30750" y="10344"/>
                  </a:lnTo>
                  <a:lnTo>
                    <a:pt x="18578" y="24996"/>
                  </a:lnTo>
                  <a:lnTo>
                    <a:pt x="1232" y="62997"/>
                  </a:lnTo>
                  <a:lnTo>
                    <a:pt x="0" y="83492"/>
                  </a:lnTo>
                  <a:lnTo>
                    <a:pt x="4521" y="103129"/>
                  </a:lnTo>
                  <a:lnTo>
                    <a:pt x="14329" y="119656"/>
                  </a:lnTo>
                  <a:lnTo>
                    <a:pt x="22560" y="124999"/>
                  </a:lnTo>
                  <a:lnTo>
                    <a:pt x="44184" y="130935"/>
                  </a:lnTo>
                  <a:lnTo>
                    <a:pt x="54162" y="129009"/>
                  </a:lnTo>
                  <a:lnTo>
                    <a:pt x="71487" y="117510"/>
                  </a:lnTo>
                  <a:lnTo>
                    <a:pt x="88806" y="91305"/>
                  </a:lnTo>
                  <a:lnTo>
                    <a:pt x="91174" y="71507"/>
                  </a:lnTo>
                  <a:lnTo>
                    <a:pt x="90167" y="61314"/>
                  </a:lnTo>
                  <a:lnTo>
                    <a:pt x="90666" y="59198"/>
                  </a:lnTo>
                  <a:lnTo>
                    <a:pt x="121017" y="115594"/>
                  </a:lnTo>
                  <a:lnTo>
                    <a:pt x="133176" y="132605"/>
                  </a:lnTo>
                  <a:lnTo>
                    <a:pt x="151326" y="146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16850" y="2937450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16850" y="2895336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136870" y="0"/>
                  </a:moveTo>
                  <a:lnTo>
                    <a:pt x="110506" y="55045"/>
                  </a:lnTo>
                  <a:lnTo>
                    <a:pt x="83873" y="106453"/>
                  </a:lnTo>
                  <a:lnTo>
                    <a:pt x="56081" y="161668"/>
                  </a:lnTo>
                  <a:lnTo>
                    <a:pt x="24167" y="220205"/>
                  </a:lnTo>
                  <a:lnTo>
                    <a:pt x="3392" y="27795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84892" y="2895336"/>
              <a:ext cx="147527" cy="174791"/>
            </a:xfrm>
            <a:custGeom>
              <a:avLst/>
              <a:gdLst/>
              <a:ahLst/>
              <a:cxnLst/>
              <a:rect l="0" t="0" r="0" b="0"/>
              <a:pathLst>
                <a:path w="147527" h="174791">
                  <a:moveTo>
                    <a:pt x="105698" y="0"/>
                  </a:moveTo>
                  <a:lnTo>
                    <a:pt x="47082" y="5590"/>
                  </a:lnTo>
                  <a:lnTo>
                    <a:pt x="26614" y="14573"/>
                  </a:lnTo>
                  <a:lnTo>
                    <a:pt x="17881" y="20244"/>
                  </a:lnTo>
                  <a:lnTo>
                    <a:pt x="5057" y="35904"/>
                  </a:lnTo>
                  <a:lnTo>
                    <a:pt x="0" y="44993"/>
                  </a:lnTo>
                  <a:lnTo>
                    <a:pt x="138" y="53392"/>
                  </a:lnTo>
                  <a:lnTo>
                    <a:pt x="3739" y="61331"/>
                  </a:lnTo>
                  <a:lnTo>
                    <a:pt x="9649" y="68964"/>
                  </a:lnTo>
                  <a:lnTo>
                    <a:pt x="28695" y="77444"/>
                  </a:lnTo>
                  <a:lnTo>
                    <a:pt x="85376" y="91740"/>
                  </a:lnTo>
                  <a:lnTo>
                    <a:pt x="122164" y="103092"/>
                  </a:lnTo>
                  <a:lnTo>
                    <a:pt x="140702" y="114449"/>
                  </a:lnTo>
                  <a:lnTo>
                    <a:pt x="145412" y="121923"/>
                  </a:lnTo>
                  <a:lnTo>
                    <a:pt x="147526" y="139586"/>
                  </a:lnTo>
                  <a:lnTo>
                    <a:pt x="144111" y="148040"/>
                  </a:lnTo>
                  <a:lnTo>
                    <a:pt x="130960" y="163672"/>
                  </a:lnTo>
                  <a:lnTo>
                    <a:pt x="110296" y="172179"/>
                  </a:lnTo>
                  <a:lnTo>
                    <a:pt x="86685" y="174790"/>
                  </a:lnTo>
                  <a:lnTo>
                    <a:pt x="25159" y="161931"/>
                  </a:lnTo>
                  <a:lnTo>
                    <a:pt x="1094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64331" y="2821637"/>
              <a:ext cx="158499" cy="260267"/>
            </a:xfrm>
            <a:custGeom>
              <a:avLst/>
              <a:gdLst/>
              <a:ahLst/>
              <a:cxnLst/>
              <a:rect l="0" t="0" r="0" b="0"/>
              <a:pathLst>
                <a:path w="158499" h="260267">
                  <a:moveTo>
                    <a:pt x="0" y="0"/>
                  </a:moveTo>
                  <a:lnTo>
                    <a:pt x="9065" y="58617"/>
                  </a:lnTo>
                  <a:lnTo>
                    <a:pt x="18669" y="121453"/>
                  </a:lnTo>
                  <a:lnTo>
                    <a:pt x="20586" y="181528"/>
                  </a:lnTo>
                  <a:lnTo>
                    <a:pt x="15328" y="224322"/>
                  </a:lnTo>
                  <a:lnTo>
                    <a:pt x="12559" y="230266"/>
                  </a:lnTo>
                  <a:lnTo>
                    <a:pt x="9542" y="230720"/>
                  </a:lnTo>
                  <a:lnTo>
                    <a:pt x="6362" y="227513"/>
                  </a:lnTo>
                  <a:lnTo>
                    <a:pt x="5947" y="211471"/>
                  </a:lnTo>
                  <a:lnTo>
                    <a:pt x="15213" y="168634"/>
                  </a:lnTo>
                  <a:lnTo>
                    <a:pt x="20671" y="160386"/>
                  </a:lnTo>
                  <a:lnTo>
                    <a:pt x="36093" y="148102"/>
                  </a:lnTo>
                  <a:lnTo>
                    <a:pt x="70096" y="140198"/>
                  </a:lnTo>
                  <a:lnTo>
                    <a:pt x="104218" y="143446"/>
                  </a:lnTo>
                  <a:lnTo>
                    <a:pt x="122748" y="151881"/>
                  </a:lnTo>
                  <a:lnTo>
                    <a:pt x="153709" y="176360"/>
                  </a:lnTo>
                  <a:lnTo>
                    <a:pt x="157455" y="185424"/>
                  </a:lnTo>
                  <a:lnTo>
                    <a:pt x="158498" y="207973"/>
                  </a:lnTo>
                  <a:lnTo>
                    <a:pt x="151942" y="227353"/>
                  </a:lnTo>
                  <a:lnTo>
                    <a:pt x="146918" y="235797"/>
                  </a:lnTo>
                  <a:lnTo>
                    <a:pt x="131977" y="248298"/>
                  </a:lnTo>
                  <a:lnTo>
                    <a:pt x="112469" y="256584"/>
                  </a:lnTo>
                  <a:lnTo>
                    <a:pt x="88201" y="260266"/>
                  </a:lnTo>
                  <a:lnTo>
                    <a:pt x="68056" y="255664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61287" y="2900115"/>
              <a:ext cx="148762" cy="160248"/>
            </a:xfrm>
            <a:custGeom>
              <a:avLst/>
              <a:gdLst/>
              <a:ahLst/>
              <a:cxnLst/>
              <a:rect l="0" t="0" r="0" b="0"/>
              <a:pathLst>
                <a:path w="148762" h="160248">
                  <a:moveTo>
                    <a:pt x="13614" y="58392"/>
                  </a:moveTo>
                  <a:lnTo>
                    <a:pt x="56306" y="61512"/>
                  </a:lnTo>
                  <a:lnTo>
                    <a:pt x="103545" y="67457"/>
                  </a:lnTo>
                  <a:lnTo>
                    <a:pt x="138526" y="62898"/>
                  </a:lnTo>
                  <a:lnTo>
                    <a:pt x="144852" y="56717"/>
                  </a:lnTo>
                  <a:lnTo>
                    <a:pt x="147900" y="47917"/>
                  </a:lnTo>
                  <a:lnTo>
                    <a:pt x="148761" y="37371"/>
                  </a:lnTo>
                  <a:lnTo>
                    <a:pt x="143479" y="19413"/>
                  </a:lnTo>
                  <a:lnTo>
                    <a:pt x="138795" y="11349"/>
                  </a:lnTo>
                  <a:lnTo>
                    <a:pt x="130994" y="5973"/>
                  </a:lnTo>
                  <a:lnTo>
                    <a:pt x="109846" y="0"/>
                  </a:lnTo>
                  <a:lnTo>
                    <a:pt x="77223" y="2227"/>
                  </a:lnTo>
                  <a:lnTo>
                    <a:pt x="45329" y="10295"/>
                  </a:lnTo>
                  <a:lnTo>
                    <a:pt x="27320" y="22978"/>
                  </a:lnTo>
                  <a:lnTo>
                    <a:pt x="12687" y="40313"/>
                  </a:lnTo>
                  <a:lnTo>
                    <a:pt x="2284" y="59716"/>
                  </a:lnTo>
                  <a:lnTo>
                    <a:pt x="0" y="83157"/>
                  </a:lnTo>
                  <a:lnTo>
                    <a:pt x="4054" y="108003"/>
                  </a:lnTo>
                  <a:lnTo>
                    <a:pt x="13655" y="130745"/>
                  </a:lnTo>
                  <a:lnTo>
                    <a:pt x="28840" y="146311"/>
                  </a:lnTo>
                  <a:lnTo>
                    <a:pt x="37803" y="152100"/>
                  </a:lnTo>
                  <a:lnTo>
                    <a:pt x="72774" y="160247"/>
                  </a:lnTo>
                  <a:lnTo>
                    <a:pt x="107182" y="157072"/>
                  </a:lnTo>
                  <a:lnTo>
                    <a:pt x="139956" y="142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74985" y="2887003"/>
              <a:ext cx="190234" cy="196599"/>
            </a:xfrm>
            <a:custGeom>
              <a:avLst/>
              <a:gdLst/>
              <a:ahLst/>
              <a:cxnLst/>
              <a:rect l="0" t="0" r="0" b="0"/>
              <a:pathLst>
                <a:path w="190234" h="196599">
                  <a:moveTo>
                    <a:pt x="136870" y="8333"/>
                  </a:moveTo>
                  <a:lnTo>
                    <a:pt x="99392" y="0"/>
                  </a:lnTo>
                  <a:lnTo>
                    <a:pt x="75760" y="1120"/>
                  </a:lnTo>
                  <a:lnTo>
                    <a:pt x="43894" y="14905"/>
                  </a:lnTo>
                  <a:lnTo>
                    <a:pt x="26917" y="27242"/>
                  </a:lnTo>
                  <a:lnTo>
                    <a:pt x="22624" y="34977"/>
                  </a:lnTo>
                  <a:lnTo>
                    <a:pt x="20973" y="52930"/>
                  </a:lnTo>
                  <a:lnTo>
                    <a:pt x="24511" y="60292"/>
                  </a:lnTo>
                  <a:lnTo>
                    <a:pt x="37800" y="71590"/>
                  </a:lnTo>
                  <a:lnTo>
                    <a:pt x="93379" y="92110"/>
                  </a:lnTo>
                  <a:lnTo>
                    <a:pt x="147217" y="111219"/>
                  </a:lnTo>
                  <a:lnTo>
                    <a:pt x="168375" y="122691"/>
                  </a:lnTo>
                  <a:lnTo>
                    <a:pt x="183238" y="138707"/>
                  </a:lnTo>
                  <a:lnTo>
                    <a:pt x="188839" y="147892"/>
                  </a:lnTo>
                  <a:lnTo>
                    <a:pt x="190233" y="156355"/>
                  </a:lnTo>
                  <a:lnTo>
                    <a:pt x="188823" y="164336"/>
                  </a:lnTo>
                  <a:lnTo>
                    <a:pt x="185543" y="171997"/>
                  </a:lnTo>
                  <a:lnTo>
                    <a:pt x="172541" y="183628"/>
                  </a:lnTo>
                  <a:lnTo>
                    <a:pt x="153893" y="191527"/>
                  </a:lnTo>
                  <a:lnTo>
                    <a:pt x="100675" y="196598"/>
                  </a:lnTo>
                  <a:lnTo>
                    <a:pt x="45363" y="192011"/>
                  </a:lnTo>
                  <a:lnTo>
                    <a:pt x="25621" y="183165"/>
                  </a:lnTo>
                  <a:lnTo>
                    <a:pt x="0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19978" y="2957152"/>
              <a:ext cx="228790" cy="326129"/>
            </a:xfrm>
            <a:custGeom>
              <a:avLst/>
              <a:gdLst/>
              <a:ahLst/>
              <a:cxnLst/>
              <a:rect l="0" t="0" r="0" b="0"/>
              <a:pathLst>
                <a:path w="228790" h="326129">
                  <a:moveTo>
                    <a:pt x="91918" y="75055"/>
                  </a:moveTo>
                  <a:lnTo>
                    <a:pt x="97507" y="58287"/>
                  </a:lnTo>
                  <a:lnTo>
                    <a:pt x="95394" y="25503"/>
                  </a:lnTo>
                  <a:lnTo>
                    <a:pt x="90726" y="16284"/>
                  </a:lnTo>
                  <a:lnTo>
                    <a:pt x="76180" y="2921"/>
                  </a:lnTo>
                  <a:lnTo>
                    <a:pt x="67388" y="59"/>
                  </a:lnTo>
                  <a:lnTo>
                    <a:pt x="48260" y="0"/>
                  </a:lnTo>
                  <a:lnTo>
                    <a:pt x="31181" y="10112"/>
                  </a:lnTo>
                  <a:lnTo>
                    <a:pt x="16960" y="26304"/>
                  </a:lnTo>
                  <a:lnTo>
                    <a:pt x="6742" y="45199"/>
                  </a:lnTo>
                  <a:lnTo>
                    <a:pt x="0" y="81157"/>
                  </a:lnTo>
                  <a:lnTo>
                    <a:pt x="2564" y="90821"/>
                  </a:lnTo>
                  <a:lnTo>
                    <a:pt x="7781" y="98434"/>
                  </a:lnTo>
                  <a:lnTo>
                    <a:pt x="14770" y="104679"/>
                  </a:lnTo>
                  <a:lnTo>
                    <a:pt x="22938" y="106503"/>
                  </a:lnTo>
                  <a:lnTo>
                    <a:pt x="41374" y="102290"/>
                  </a:lnTo>
                  <a:lnTo>
                    <a:pt x="65894" y="86764"/>
                  </a:lnTo>
                  <a:lnTo>
                    <a:pt x="72229" y="87540"/>
                  </a:lnTo>
                  <a:lnTo>
                    <a:pt x="77622" y="92737"/>
                  </a:lnTo>
                  <a:lnTo>
                    <a:pt x="82387" y="100881"/>
                  </a:lnTo>
                  <a:lnTo>
                    <a:pt x="93782" y="160835"/>
                  </a:lnTo>
                  <a:lnTo>
                    <a:pt x="100735" y="221331"/>
                  </a:lnTo>
                  <a:lnTo>
                    <a:pt x="101940" y="272294"/>
                  </a:lnTo>
                  <a:lnTo>
                    <a:pt x="102296" y="318849"/>
                  </a:lnTo>
                  <a:lnTo>
                    <a:pt x="100007" y="325322"/>
                  </a:lnTo>
                  <a:lnTo>
                    <a:pt x="96141" y="326128"/>
                  </a:lnTo>
                  <a:lnTo>
                    <a:pt x="91224" y="323155"/>
                  </a:lnTo>
                  <a:lnTo>
                    <a:pt x="89116" y="317664"/>
                  </a:lnTo>
                  <a:lnTo>
                    <a:pt x="89892" y="302204"/>
                  </a:lnTo>
                  <a:lnTo>
                    <a:pt x="102496" y="273769"/>
                  </a:lnTo>
                  <a:lnTo>
                    <a:pt x="120796" y="256569"/>
                  </a:lnTo>
                  <a:lnTo>
                    <a:pt x="157406" y="236852"/>
                  </a:lnTo>
                  <a:lnTo>
                    <a:pt x="194771" y="226720"/>
                  </a:lnTo>
                  <a:lnTo>
                    <a:pt x="228789" y="222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87059" y="2937450"/>
              <a:ext cx="135408" cy="126861"/>
            </a:xfrm>
            <a:custGeom>
              <a:avLst/>
              <a:gdLst/>
              <a:ahLst/>
              <a:cxnLst/>
              <a:rect l="0" t="0" r="0" b="0"/>
              <a:pathLst>
                <a:path w="135408" h="126861">
                  <a:moveTo>
                    <a:pt x="9065" y="21057"/>
                  </a:moveTo>
                  <a:lnTo>
                    <a:pt x="732" y="58535"/>
                  </a:lnTo>
                  <a:lnTo>
                    <a:pt x="0" y="70609"/>
                  </a:lnTo>
                  <a:lnTo>
                    <a:pt x="5426" y="90264"/>
                  </a:lnTo>
                  <a:lnTo>
                    <a:pt x="27973" y="121946"/>
                  </a:lnTo>
                  <a:lnTo>
                    <a:pt x="36879" y="125751"/>
                  </a:lnTo>
                  <a:lnTo>
                    <a:pt x="59251" y="126860"/>
                  </a:lnTo>
                  <a:lnTo>
                    <a:pt x="92565" y="115317"/>
                  </a:lnTo>
                  <a:lnTo>
                    <a:pt x="119074" y="91490"/>
                  </a:lnTo>
                  <a:lnTo>
                    <a:pt x="128148" y="69128"/>
                  </a:lnTo>
                  <a:lnTo>
                    <a:pt x="133256" y="33351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71145" y="2956141"/>
              <a:ext cx="172421" cy="130443"/>
            </a:xfrm>
            <a:custGeom>
              <a:avLst/>
              <a:gdLst/>
              <a:ahLst/>
              <a:cxnLst/>
              <a:rect l="0" t="0" r="0" b="0"/>
              <a:pathLst>
                <a:path w="172421" h="130443">
                  <a:moveTo>
                    <a:pt x="109249" y="44480"/>
                  </a:moveTo>
                  <a:lnTo>
                    <a:pt x="72162" y="9734"/>
                  </a:lnTo>
                  <a:lnTo>
                    <a:pt x="54161" y="571"/>
                  </a:lnTo>
                  <a:lnTo>
                    <a:pt x="45618" y="0"/>
                  </a:lnTo>
                  <a:lnTo>
                    <a:pt x="29885" y="5604"/>
                  </a:lnTo>
                  <a:lnTo>
                    <a:pt x="18214" y="19013"/>
                  </a:lnTo>
                  <a:lnTo>
                    <a:pt x="1189" y="56217"/>
                  </a:lnTo>
                  <a:lnTo>
                    <a:pt x="0" y="76603"/>
                  </a:lnTo>
                  <a:lnTo>
                    <a:pt x="4542" y="96192"/>
                  </a:lnTo>
                  <a:lnTo>
                    <a:pt x="14359" y="112697"/>
                  </a:lnTo>
                  <a:lnTo>
                    <a:pt x="32760" y="124712"/>
                  </a:lnTo>
                  <a:lnTo>
                    <a:pt x="44218" y="129553"/>
                  </a:lnTo>
                  <a:lnTo>
                    <a:pt x="54197" y="130442"/>
                  </a:lnTo>
                  <a:lnTo>
                    <a:pt x="71523" y="125189"/>
                  </a:lnTo>
                  <a:lnTo>
                    <a:pt x="83903" y="111937"/>
                  </a:lnTo>
                  <a:lnTo>
                    <a:pt x="101382" y="74832"/>
                  </a:lnTo>
                  <a:lnTo>
                    <a:pt x="105174" y="71734"/>
                  </a:lnTo>
                  <a:lnTo>
                    <a:pt x="108872" y="73178"/>
                  </a:lnTo>
                  <a:lnTo>
                    <a:pt x="116100" y="84141"/>
                  </a:lnTo>
                  <a:lnTo>
                    <a:pt x="133391" y="116656"/>
                  </a:lnTo>
                  <a:lnTo>
                    <a:pt x="139382" y="124183"/>
                  </a:lnTo>
                  <a:lnTo>
                    <a:pt x="145715" y="128031"/>
                  </a:lnTo>
                  <a:lnTo>
                    <a:pt x="152277" y="129427"/>
                  </a:lnTo>
                  <a:lnTo>
                    <a:pt x="172420" y="128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67091" y="2926922"/>
              <a:ext cx="81759" cy="125019"/>
            </a:xfrm>
            <a:custGeom>
              <a:avLst/>
              <a:gdLst/>
              <a:ahLst/>
              <a:cxnLst/>
              <a:rect l="0" t="0" r="0" b="0"/>
              <a:pathLst>
                <a:path w="81759" h="125019">
                  <a:moveTo>
                    <a:pt x="8059" y="84228"/>
                  </a:moveTo>
                  <a:lnTo>
                    <a:pt x="17635" y="108274"/>
                  </a:lnTo>
                  <a:lnTo>
                    <a:pt x="28303" y="122601"/>
                  </a:lnTo>
                  <a:lnTo>
                    <a:pt x="28574" y="125018"/>
                  </a:lnTo>
                  <a:lnTo>
                    <a:pt x="25245" y="124289"/>
                  </a:lnTo>
                  <a:lnTo>
                    <a:pt x="19516" y="121464"/>
                  </a:lnTo>
                  <a:lnTo>
                    <a:pt x="10032" y="108966"/>
                  </a:lnTo>
                  <a:lnTo>
                    <a:pt x="3087" y="90543"/>
                  </a:lnTo>
                  <a:lnTo>
                    <a:pt x="0" y="66758"/>
                  </a:lnTo>
                  <a:lnTo>
                    <a:pt x="4868" y="43708"/>
                  </a:lnTo>
                  <a:lnTo>
                    <a:pt x="9441" y="32648"/>
                  </a:lnTo>
                  <a:lnTo>
                    <a:pt x="23881" y="17240"/>
                  </a:lnTo>
                  <a:lnTo>
                    <a:pt x="41997" y="7662"/>
                  </a:lnTo>
                  <a:lnTo>
                    <a:pt x="817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57018" y="2920776"/>
              <a:ext cx="113486" cy="137837"/>
            </a:xfrm>
            <a:custGeom>
              <a:avLst/>
              <a:gdLst/>
              <a:ahLst/>
              <a:cxnLst/>
              <a:rect l="0" t="0" r="0" b="0"/>
              <a:pathLst>
                <a:path w="113486" h="137837">
                  <a:moveTo>
                    <a:pt x="7645" y="58788"/>
                  </a:moveTo>
                  <a:lnTo>
                    <a:pt x="24413" y="64378"/>
                  </a:lnTo>
                  <a:lnTo>
                    <a:pt x="57197" y="62264"/>
                  </a:lnTo>
                  <a:lnTo>
                    <a:pt x="90958" y="54229"/>
                  </a:lnTo>
                  <a:lnTo>
                    <a:pt x="99451" y="48730"/>
                  </a:lnTo>
                  <a:lnTo>
                    <a:pt x="112008" y="33261"/>
                  </a:lnTo>
                  <a:lnTo>
                    <a:pt x="113485" y="25393"/>
                  </a:lnTo>
                  <a:lnTo>
                    <a:pt x="112130" y="17807"/>
                  </a:lnTo>
                  <a:lnTo>
                    <a:pt x="108888" y="10411"/>
                  </a:lnTo>
                  <a:lnTo>
                    <a:pt x="102046" y="5480"/>
                  </a:lnTo>
                  <a:lnTo>
                    <a:pt x="81967" y="0"/>
                  </a:lnTo>
                  <a:lnTo>
                    <a:pt x="60564" y="3805"/>
                  </a:lnTo>
                  <a:lnTo>
                    <a:pt x="40523" y="14464"/>
                  </a:lnTo>
                  <a:lnTo>
                    <a:pt x="17257" y="40196"/>
                  </a:lnTo>
                  <a:lnTo>
                    <a:pt x="6847" y="59884"/>
                  </a:lnTo>
                  <a:lnTo>
                    <a:pt x="0" y="96288"/>
                  </a:lnTo>
                  <a:lnTo>
                    <a:pt x="4637" y="116789"/>
                  </a:lnTo>
                  <a:lnTo>
                    <a:pt x="9150" y="125532"/>
                  </a:lnTo>
                  <a:lnTo>
                    <a:pt x="16837" y="131360"/>
                  </a:lnTo>
                  <a:lnTo>
                    <a:pt x="37856" y="137836"/>
                  </a:lnTo>
                  <a:lnTo>
                    <a:pt x="70409" y="135892"/>
                  </a:lnTo>
                  <a:lnTo>
                    <a:pt x="102401" y="121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23663" y="2829184"/>
              <a:ext cx="156856" cy="274905"/>
            </a:xfrm>
            <a:custGeom>
              <a:avLst/>
              <a:gdLst/>
              <a:ahLst/>
              <a:cxnLst/>
              <a:rect l="0" t="0" r="0" b="0"/>
              <a:pathLst>
                <a:path w="156856" h="274905">
                  <a:moveTo>
                    <a:pt x="93684" y="171437"/>
                  </a:moveTo>
                  <a:lnTo>
                    <a:pt x="88095" y="154670"/>
                  </a:lnTo>
                  <a:lnTo>
                    <a:pt x="75993" y="143318"/>
                  </a:lnTo>
                  <a:lnTo>
                    <a:pt x="67851" y="138653"/>
                  </a:lnTo>
                  <a:lnTo>
                    <a:pt x="46328" y="136590"/>
                  </a:lnTo>
                  <a:lnTo>
                    <a:pt x="34037" y="137677"/>
                  </a:lnTo>
                  <a:lnTo>
                    <a:pt x="24674" y="141911"/>
                  </a:lnTo>
                  <a:lnTo>
                    <a:pt x="11150" y="155975"/>
                  </a:lnTo>
                  <a:lnTo>
                    <a:pt x="4360" y="177044"/>
                  </a:lnTo>
                  <a:lnTo>
                    <a:pt x="0" y="228697"/>
                  </a:lnTo>
                  <a:lnTo>
                    <a:pt x="5643" y="253038"/>
                  </a:lnTo>
                  <a:lnTo>
                    <a:pt x="10424" y="264442"/>
                  </a:lnTo>
                  <a:lnTo>
                    <a:pt x="18290" y="270875"/>
                  </a:lnTo>
                  <a:lnTo>
                    <a:pt x="28213" y="273994"/>
                  </a:lnTo>
                  <a:lnTo>
                    <a:pt x="39509" y="274904"/>
                  </a:lnTo>
                  <a:lnTo>
                    <a:pt x="58298" y="269675"/>
                  </a:lnTo>
                  <a:lnTo>
                    <a:pt x="66584" y="265005"/>
                  </a:lnTo>
                  <a:lnTo>
                    <a:pt x="78910" y="250458"/>
                  </a:lnTo>
                  <a:lnTo>
                    <a:pt x="106209" y="199997"/>
                  </a:lnTo>
                  <a:lnTo>
                    <a:pt x="116176" y="140987"/>
                  </a:lnTo>
                  <a:lnTo>
                    <a:pt x="123474" y="83924"/>
                  </a:lnTo>
                  <a:lnTo>
                    <a:pt x="118232" y="58843"/>
                  </a:lnTo>
                  <a:lnTo>
                    <a:pt x="108367" y="21873"/>
                  </a:lnTo>
                  <a:lnTo>
                    <a:pt x="106982" y="8557"/>
                  </a:lnTo>
                  <a:lnTo>
                    <a:pt x="103719" y="2019"/>
                  </a:lnTo>
                  <a:lnTo>
                    <a:pt x="99204" y="0"/>
                  </a:lnTo>
                  <a:lnTo>
                    <a:pt x="93854" y="994"/>
                  </a:lnTo>
                  <a:lnTo>
                    <a:pt x="91458" y="5166"/>
                  </a:lnTo>
                  <a:lnTo>
                    <a:pt x="93160" y="57948"/>
                  </a:lnTo>
                  <a:lnTo>
                    <a:pt x="101986" y="115051"/>
                  </a:lnTo>
                  <a:lnTo>
                    <a:pt x="114994" y="171391"/>
                  </a:lnTo>
                  <a:lnTo>
                    <a:pt x="123043" y="197153"/>
                  </a:lnTo>
                  <a:lnTo>
                    <a:pt x="156855" y="25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40062" y="3379647"/>
              <a:ext cx="186861" cy="463255"/>
            </a:xfrm>
            <a:custGeom>
              <a:avLst/>
              <a:gdLst/>
              <a:ahLst/>
              <a:cxnLst/>
              <a:rect l="0" t="0" r="0" b="0"/>
              <a:pathLst>
                <a:path w="186861" h="463255">
                  <a:moveTo>
                    <a:pt x="155274" y="0"/>
                  </a:moveTo>
                  <a:lnTo>
                    <a:pt x="94401" y="42662"/>
                  </a:lnTo>
                  <a:lnTo>
                    <a:pt x="58481" y="78451"/>
                  </a:lnTo>
                  <a:lnTo>
                    <a:pt x="25643" y="137288"/>
                  </a:lnTo>
                  <a:lnTo>
                    <a:pt x="4857" y="195158"/>
                  </a:lnTo>
                  <a:lnTo>
                    <a:pt x="0" y="258002"/>
                  </a:lnTo>
                  <a:lnTo>
                    <a:pt x="9093" y="320502"/>
                  </a:lnTo>
                  <a:lnTo>
                    <a:pt x="17775" y="344827"/>
                  </a:lnTo>
                  <a:lnTo>
                    <a:pt x="56232" y="399739"/>
                  </a:lnTo>
                  <a:lnTo>
                    <a:pt x="111787" y="441228"/>
                  </a:lnTo>
                  <a:lnTo>
                    <a:pt x="134777" y="453465"/>
                  </a:lnTo>
                  <a:lnTo>
                    <a:pt x="18686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32929" y="3525901"/>
              <a:ext cx="167735" cy="240371"/>
            </a:xfrm>
            <a:custGeom>
              <a:avLst/>
              <a:gdLst/>
              <a:ahLst/>
              <a:cxnLst/>
              <a:rect l="0" t="0" r="0" b="0"/>
              <a:pathLst>
                <a:path w="167735" h="240371">
                  <a:moveTo>
                    <a:pt x="136148" y="32731"/>
                  </a:moveTo>
                  <a:lnTo>
                    <a:pt x="101251" y="3422"/>
                  </a:lnTo>
                  <a:lnTo>
                    <a:pt x="91826" y="324"/>
                  </a:lnTo>
                  <a:lnTo>
                    <a:pt x="71996" y="0"/>
                  </a:lnTo>
                  <a:lnTo>
                    <a:pt x="41101" y="11984"/>
                  </a:lnTo>
                  <a:lnTo>
                    <a:pt x="26445" y="27020"/>
                  </a:lnTo>
                  <a:lnTo>
                    <a:pt x="11617" y="58335"/>
                  </a:lnTo>
                  <a:lnTo>
                    <a:pt x="2934" y="97249"/>
                  </a:lnTo>
                  <a:lnTo>
                    <a:pt x="0" y="152320"/>
                  </a:lnTo>
                  <a:lnTo>
                    <a:pt x="5838" y="177128"/>
                  </a:lnTo>
                  <a:lnTo>
                    <a:pt x="22278" y="207706"/>
                  </a:lnTo>
                  <a:lnTo>
                    <a:pt x="36407" y="222801"/>
                  </a:lnTo>
                  <a:lnTo>
                    <a:pt x="54384" y="233410"/>
                  </a:lnTo>
                  <a:lnTo>
                    <a:pt x="89825" y="240370"/>
                  </a:lnTo>
                  <a:lnTo>
                    <a:pt x="110101" y="235759"/>
                  </a:lnTo>
                  <a:lnTo>
                    <a:pt x="167734" y="201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24051" y="3579431"/>
              <a:ext cx="239825" cy="168715"/>
            </a:xfrm>
            <a:custGeom>
              <a:avLst/>
              <a:gdLst/>
              <a:ahLst/>
              <a:cxnLst/>
              <a:rect l="0" t="0" r="0" b="0"/>
              <a:pathLst>
                <a:path w="239825" h="168715">
                  <a:moveTo>
                    <a:pt x="8197" y="63429"/>
                  </a:moveTo>
                  <a:lnTo>
                    <a:pt x="13787" y="122046"/>
                  </a:lnTo>
                  <a:lnTo>
                    <a:pt x="11673" y="156836"/>
                  </a:lnTo>
                  <a:lnTo>
                    <a:pt x="10515" y="159625"/>
                  </a:lnTo>
                  <a:lnTo>
                    <a:pt x="0" y="101378"/>
                  </a:lnTo>
                  <a:lnTo>
                    <a:pt x="1479" y="65314"/>
                  </a:lnTo>
                  <a:lnTo>
                    <a:pt x="7551" y="44379"/>
                  </a:lnTo>
                  <a:lnTo>
                    <a:pt x="18049" y="27276"/>
                  </a:lnTo>
                  <a:lnTo>
                    <a:pt x="33633" y="14996"/>
                  </a:lnTo>
                  <a:lnTo>
                    <a:pt x="42701" y="10083"/>
                  </a:lnTo>
                  <a:lnTo>
                    <a:pt x="51087" y="9148"/>
                  </a:lnTo>
                  <a:lnTo>
                    <a:pt x="66644" y="14347"/>
                  </a:lnTo>
                  <a:lnTo>
                    <a:pt x="88556" y="30429"/>
                  </a:lnTo>
                  <a:lnTo>
                    <a:pt x="104277" y="55600"/>
                  </a:lnTo>
                  <a:lnTo>
                    <a:pt x="116344" y="85286"/>
                  </a:lnTo>
                  <a:lnTo>
                    <a:pt x="116560" y="88529"/>
                  </a:lnTo>
                  <a:lnTo>
                    <a:pt x="114364" y="87181"/>
                  </a:lnTo>
                  <a:lnTo>
                    <a:pt x="110561" y="82773"/>
                  </a:lnTo>
                  <a:lnTo>
                    <a:pt x="109195" y="76325"/>
                  </a:lnTo>
                  <a:lnTo>
                    <a:pt x="110797" y="59802"/>
                  </a:lnTo>
                  <a:lnTo>
                    <a:pt x="123865" y="30769"/>
                  </a:lnTo>
                  <a:lnTo>
                    <a:pt x="142555" y="5529"/>
                  </a:lnTo>
                  <a:lnTo>
                    <a:pt x="150412" y="1432"/>
                  </a:lnTo>
                  <a:lnTo>
                    <a:pt x="168500" y="0"/>
                  </a:lnTo>
                  <a:lnTo>
                    <a:pt x="198414" y="11360"/>
                  </a:lnTo>
                  <a:lnTo>
                    <a:pt x="212841" y="26249"/>
                  </a:lnTo>
                  <a:lnTo>
                    <a:pt x="227540" y="57482"/>
                  </a:lnTo>
                  <a:lnTo>
                    <a:pt x="236185" y="96372"/>
                  </a:lnTo>
                  <a:lnTo>
                    <a:pt x="238746" y="134411"/>
                  </a:lnTo>
                  <a:lnTo>
                    <a:pt x="239824" y="168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74404" y="3378936"/>
              <a:ext cx="126343" cy="159307"/>
            </a:xfrm>
            <a:custGeom>
              <a:avLst/>
              <a:gdLst/>
              <a:ahLst/>
              <a:cxnLst/>
              <a:rect l="0" t="0" r="0" b="0"/>
              <a:pathLst>
                <a:path w="126343" h="159307">
                  <a:moveTo>
                    <a:pt x="0" y="42825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8703" y="865"/>
                  </a:lnTo>
                  <a:lnTo>
                    <a:pt x="50582" y="0"/>
                  </a:lnTo>
                  <a:lnTo>
                    <a:pt x="69664" y="6634"/>
                  </a:lnTo>
                  <a:lnTo>
                    <a:pt x="78028" y="11679"/>
                  </a:lnTo>
                  <a:lnTo>
                    <a:pt x="90441" y="26643"/>
                  </a:lnTo>
                  <a:lnTo>
                    <a:pt x="98687" y="46161"/>
                  </a:lnTo>
                  <a:lnTo>
                    <a:pt x="102160" y="82288"/>
                  </a:lnTo>
                  <a:lnTo>
                    <a:pt x="95130" y="115739"/>
                  </a:lnTo>
                  <a:lnTo>
                    <a:pt x="84784" y="137233"/>
                  </a:lnTo>
                  <a:lnTo>
                    <a:pt x="69267" y="152244"/>
                  </a:lnTo>
                  <a:lnTo>
                    <a:pt x="60216" y="157885"/>
                  </a:lnTo>
                  <a:lnTo>
                    <a:pt x="51842" y="159306"/>
                  </a:lnTo>
                  <a:lnTo>
                    <a:pt x="43920" y="157914"/>
                  </a:lnTo>
                  <a:lnTo>
                    <a:pt x="36299" y="154646"/>
                  </a:lnTo>
                  <a:lnTo>
                    <a:pt x="32388" y="148958"/>
                  </a:lnTo>
                  <a:lnTo>
                    <a:pt x="31163" y="133279"/>
                  </a:lnTo>
                  <a:lnTo>
                    <a:pt x="34813" y="126525"/>
                  </a:lnTo>
                  <a:lnTo>
                    <a:pt x="48227" y="115900"/>
                  </a:lnTo>
                  <a:lnTo>
                    <a:pt x="69008" y="113517"/>
                  </a:lnTo>
                  <a:lnTo>
                    <a:pt x="126342" y="116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95502" y="3695502"/>
              <a:ext cx="59250" cy="147400"/>
            </a:xfrm>
            <a:custGeom>
              <a:avLst/>
              <a:gdLst/>
              <a:ahLst/>
              <a:cxnLst/>
              <a:rect l="0" t="0" r="0" b="0"/>
              <a:pathLst>
                <a:path w="59250" h="147400">
                  <a:moveTo>
                    <a:pt x="10529" y="0"/>
                  </a:moveTo>
                  <a:lnTo>
                    <a:pt x="20104" y="24047"/>
                  </a:lnTo>
                  <a:lnTo>
                    <a:pt x="54345" y="68975"/>
                  </a:lnTo>
                  <a:lnTo>
                    <a:pt x="59249" y="91877"/>
                  </a:lnTo>
                  <a:lnTo>
                    <a:pt x="55189" y="111414"/>
                  </a:lnTo>
                  <a:lnTo>
                    <a:pt x="50830" y="119899"/>
                  </a:lnTo>
                  <a:lnTo>
                    <a:pt x="36629" y="132448"/>
                  </a:lnTo>
                  <a:lnTo>
                    <a:pt x="15143" y="14296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69243" y="3716559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48186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32414" y="3630093"/>
              <a:ext cx="129642" cy="128874"/>
            </a:xfrm>
            <a:custGeom>
              <a:avLst/>
              <a:gdLst/>
              <a:ahLst/>
              <a:cxnLst/>
              <a:rect l="0" t="0" r="0" b="0"/>
              <a:pathLst>
                <a:path w="129642" h="128874">
                  <a:moveTo>
                    <a:pt x="0" y="33824"/>
                  </a:moveTo>
                  <a:lnTo>
                    <a:pt x="3120" y="76516"/>
                  </a:lnTo>
                  <a:lnTo>
                    <a:pt x="9065" y="123755"/>
                  </a:lnTo>
                  <a:lnTo>
                    <a:pt x="8383" y="128873"/>
                  </a:lnTo>
                  <a:lnTo>
                    <a:pt x="6759" y="128776"/>
                  </a:lnTo>
                  <a:lnTo>
                    <a:pt x="4506" y="125201"/>
                  </a:lnTo>
                  <a:lnTo>
                    <a:pt x="1335" y="97813"/>
                  </a:lnTo>
                  <a:lnTo>
                    <a:pt x="11629" y="36127"/>
                  </a:lnTo>
                  <a:lnTo>
                    <a:pt x="14771" y="24830"/>
                  </a:lnTo>
                  <a:lnTo>
                    <a:pt x="20376" y="16130"/>
                  </a:lnTo>
                  <a:lnTo>
                    <a:pt x="35962" y="3343"/>
                  </a:lnTo>
                  <a:lnTo>
                    <a:pt x="54588" y="0"/>
                  </a:lnTo>
                  <a:lnTo>
                    <a:pt x="64468" y="746"/>
                  </a:lnTo>
                  <a:lnTo>
                    <a:pt x="81685" y="7814"/>
                  </a:lnTo>
                  <a:lnTo>
                    <a:pt x="111802" y="31416"/>
                  </a:lnTo>
                  <a:lnTo>
                    <a:pt x="127623" y="57287"/>
                  </a:lnTo>
                  <a:lnTo>
                    <a:pt x="129641" y="80127"/>
                  </a:lnTo>
                  <a:lnTo>
                    <a:pt x="126342" y="11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79813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94911" y="3400704"/>
              <a:ext cx="111245" cy="170157"/>
            </a:xfrm>
            <a:custGeom>
              <a:avLst/>
              <a:gdLst/>
              <a:ahLst/>
              <a:cxnLst/>
              <a:rect l="0" t="0" r="0" b="0"/>
              <a:pathLst>
                <a:path w="111245" h="170157">
                  <a:moveTo>
                    <a:pt x="16488" y="0"/>
                  </a:moveTo>
                  <a:lnTo>
                    <a:pt x="38844" y="0"/>
                  </a:lnTo>
                  <a:lnTo>
                    <a:pt x="56060" y="6239"/>
                  </a:lnTo>
                  <a:lnTo>
                    <a:pt x="86176" y="29309"/>
                  </a:lnTo>
                  <a:lnTo>
                    <a:pt x="94253" y="48901"/>
                  </a:lnTo>
                  <a:lnTo>
                    <a:pt x="96673" y="72037"/>
                  </a:lnTo>
                  <a:lnTo>
                    <a:pt x="93850" y="94018"/>
                  </a:lnTo>
                  <a:lnTo>
                    <a:pt x="80094" y="126123"/>
                  </a:lnTo>
                  <a:lnTo>
                    <a:pt x="61200" y="152274"/>
                  </a:lnTo>
                  <a:lnTo>
                    <a:pt x="35195" y="169251"/>
                  </a:lnTo>
                  <a:lnTo>
                    <a:pt x="26620" y="170156"/>
                  </a:lnTo>
                  <a:lnTo>
                    <a:pt x="10852" y="164922"/>
                  </a:lnTo>
                  <a:lnTo>
                    <a:pt x="5712" y="157911"/>
                  </a:lnTo>
                  <a:lnTo>
                    <a:pt x="0" y="137643"/>
                  </a:lnTo>
                  <a:lnTo>
                    <a:pt x="817" y="128027"/>
                  </a:lnTo>
                  <a:lnTo>
                    <a:pt x="7963" y="111103"/>
                  </a:lnTo>
                  <a:lnTo>
                    <a:pt x="15484" y="106824"/>
                  </a:lnTo>
                  <a:lnTo>
                    <a:pt x="74356" y="105257"/>
                  </a:lnTo>
                  <a:lnTo>
                    <a:pt x="11124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21969" y="3748145"/>
              <a:ext cx="48415" cy="126343"/>
            </a:xfrm>
            <a:custGeom>
              <a:avLst/>
              <a:gdLst/>
              <a:ahLst/>
              <a:cxnLst/>
              <a:rect l="0" t="0" r="0" b="0"/>
              <a:pathLst>
                <a:path w="48415" h="126343">
                  <a:moveTo>
                    <a:pt x="0" y="0"/>
                  </a:moveTo>
                  <a:lnTo>
                    <a:pt x="16767" y="11178"/>
                  </a:lnTo>
                  <a:lnTo>
                    <a:pt x="38373" y="40486"/>
                  </a:lnTo>
                  <a:lnTo>
                    <a:pt x="48414" y="78806"/>
                  </a:lnTo>
                  <a:lnTo>
                    <a:pt x="44524" y="99756"/>
                  </a:lnTo>
                  <a:lnTo>
                    <a:pt x="36166" y="11452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56483" y="3595118"/>
              <a:ext cx="123456" cy="161421"/>
            </a:xfrm>
            <a:custGeom>
              <a:avLst/>
              <a:gdLst/>
              <a:ahLst/>
              <a:cxnLst/>
              <a:rect l="0" t="0" r="0" b="0"/>
              <a:pathLst>
                <a:path w="123456" h="161421">
                  <a:moveTo>
                    <a:pt x="7641" y="47742"/>
                  </a:moveTo>
                  <a:lnTo>
                    <a:pt x="25622" y="63383"/>
                  </a:lnTo>
                  <a:lnTo>
                    <a:pt x="42539" y="71461"/>
                  </a:lnTo>
                  <a:lnTo>
                    <a:pt x="77383" y="76997"/>
                  </a:lnTo>
                  <a:lnTo>
                    <a:pt x="97519" y="72052"/>
                  </a:lnTo>
                  <a:lnTo>
                    <a:pt x="106164" y="67458"/>
                  </a:lnTo>
                  <a:lnTo>
                    <a:pt x="111927" y="59716"/>
                  </a:lnTo>
                  <a:lnTo>
                    <a:pt x="118332" y="38636"/>
                  </a:lnTo>
                  <a:lnTo>
                    <a:pt x="117700" y="28803"/>
                  </a:lnTo>
                  <a:lnTo>
                    <a:pt x="110758" y="11638"/>
                  </a:lnTo>
                  <a:lnTo>
                    <a:pt x="103292" y="6125"/>
                  </a:lnTo>
                  <a:lnTo>
                    <a:pt x="82518" y="0"/>
                  </a:lnTo>
                  <a:lnTo>
                    <a:pt x="60807" y="3516"/>
                  </a:lnTo>
                  <a:lnTo>
                    <a:pt x="31973" y="18650"/>
                  </a:lnTo>
                  <a:lnTo>
                    <a:pt x="17285" y="32472"/>
                  </a:lnTo>
                  <a:lnTo>
                    <a:pt x="6858" y="50314"/>
                  </a:lnTo>
                  <a:lnTo>
                    <a:pt x="0" y="85679"/>
                  </a:lnTo>
                  <a:lnTo>
                    <a:pt x="3557" y="120204"/>
                  </a:lnTo>
                  <a:lnTo>
                    <a:pt x="12065" y="138829"/>
                  </a:lnTo>
                  <a:lnTo>
                    <a:pt x="17609" y="147071"/>
                  </a:lnTo>
                  <a:lnTo>
                    <a:pt x="25985" y="152566"/>
                  </a:lnTo>
                  <a:lnTo>
                    <a:pt x="60129" y="160299"/>
                  </a:lnTo>
                  <a:lnTo>
                    <a:pt x="96373" y="161420"/>
                  </a:lnTo>
                  <a:lnTo>
                    <a:pt x="123455" y="153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85223" y="3484932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32580" y="357968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0"/>
                  </a:lnTo>
                  <a:lnTo>
                    <a:pt x="247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82436" y="3640087"/>
              <a:ext cx="113357" cy="129116"/>
            </a:xfrm>
            <a:custGeom>
              <a:avLst/>
              <a:gdLst/>
              <a:ahLst/>
              <a:cxnLst/>
              <a:rect l="0" t="0" r="0" b="0"/>
              <a:pathLst>
                <a:path w="113357" h="129116">
                  <a:moveTo>
                    <a:pt x="113356" y="13301"/>
                  </a:moveTo>
                  <a:lnTo>
                    <a:pt x="102178" y="2123"/>
                  </a:lnTo>
                  <a:lnTo>
                    <a:pt x="94206" y="0"/>
                  </a:lnTo>
                  <a:lnTo>
                    <a:pt x="61799" y="2601"/>
                  </a:lnTo>
                  <a:lnTo>
                    <a:pt x="40139" y="7766"/>
                  </a:lnTo>
                  <a:lnTo>
                    <a:pt x="31790" y="13121"/>
                  </a:lnTo>
                  <a:lnTo>
                    <a:pt x="19393" y="28429"/>
                  </a:lnTo>
                  <a:lnTo>
                    <a:pt x="5837" y="56778"/>
                  </a:lnTo>
                  <a:lnTo>
                    <a:pt x="0" y="92994"/>
                  </a:lnTo>
                  <a:lnTo>
                    <a:pt x="2691" y="103864"/>
                  </a:lnTo>
                  <a:lnTo>
                    <a:pt x="15039" y="122182"/>
                  </a:lnTo>
                  <a:lnTo>
                    <a:pt x="23245" y="126832"/>
                  </a:lnTo>
                  <a:lnTo>
                    <a:pt x="71243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16850" y="3758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16850" y="3505989"/>
              <a:ext cx="141114" cy="336913"/>
            </a:xfrm>
            <a:custGeom>
              <a:avLst/>
              <a:gdLst/>
              <a:ahLst/>
              <a:cxnLst/>
              <a:rect l="0" t="0" r="0" b="0"/>
              <a:pathLst>
                <a:path w="141114" h="336913">
                  <a:moveTo>
                    <a:pt x="0" y="0"/>
                  </a:moveTo>
                  <a:lnTo>
                    <a:pt x="24046" y="9576"/>
                  </a:lnTo>
                  <a:lnTo>
                    <a:pt x="65182" y="44993"/>
                  </a:lnTo>
                  <a:lnTo>
                    <a:pt x="111864" y="105538"/>
                  </a:lnTo>
                  <a:lnTo>
                    <a:pt x="135888" y="161080"/>
                  </a:lnTo>
                  <a:lnTo>
                    <a:pt x="141113" y="187405"/>
                  </a:lnTo>
                  <a:lnTo>
                    <a:pt x="134935" y="239313"/>
                  </a:lnTo>
                  <a:lnTo>
                    <a:pt x="127821" y="260779"/>
                  </a:lnTo>
                  <a:lnTo>
                    <a:pt x="116860" y="278119"/>
                  </a:lnTo>
                  <a:lnTo>
                    <a:pt x="55596" y="327399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537989" y="494839"/>
            <a:ext cx="2210986" cy="418193"/>
            <a:chOff x="5537989" y="494839"/>
            <a:chExt cx="2210986" cy="418193"/>
          </a:xfrm>
        </p:grpSpPr>
        <p:sp>
          <p:nvSpPr>
            <p:cNvPr id="81" name="Freeform 80"/>
            <p:cNvSpPr/>
            <p:nvPr/>
          </p:nvSpPr>
          <p:spPr>
            <a:xfrm>
              <a:off x="5537989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48518" y="7159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27652" y="494839"/>
              <a:ext cx="330915" cy="418193"/>
            </a:xfrm>
            <a:custGeom>
              <a:avLst/>
              <a:gdLst/>
              <a:ahLst/>
              <a:cxnLst/>
              <a:rect l="0" t="0" r="0" b="0"/>
              <a:pathLst>
                <a:path w="330915" h="418193">
                  <a:moveTo>
                    <a:pt x="42006" y="0"/>
                  </a:moveTo>
                  <a:lnTo>
                    <a:pt x="19129" y="25216"/>
                  </a:lnTo>
                  <a:lnTo>
                    <a:pt x="9222" y="43963"/>
                  </a:lnTo>
                  <a:lnTo>
                    <a:pt x="1735" y="101404"/>
                  </a:lnTo>
                  <a:lnTo>
                    <a:pt x="438" y="150668"/>
                  </a:lnTo>
                  <a:lnTo>
                    <a:pt x="0" y="212949"/>
                  </a:lnTo>
                  <a:lnTo>
                    <a:pt x="3044" y="263917"/>
                  </a:lnTo>
                  <a:lnTo>
                    <a:pt x="14474" y="312944"/>
                  </a:lnTo>
                  <a:lnTo>
                    <a:pt x="46049" y="376086"/>
                  </a:lnTo>
                  <a:lnTo>
                    <a:pt x="59791" y="393707"/>
                  </a:lnTo>
                  <a:lnTo>
                    <a:pt x="86270" y="411192"/>
                  </a:lnTo>
                  <a:lnTo>
                    <a:pt x="121931" y="418192"/>
                  </a:lnTo>
                  <a:lnTo>
                    <a:pt x="156544" y="414677"/>
                  </a:lnTo>
                  <a:lnTo>
                    <a:pt x="194616" y="395048"/>
                  </a:lnTo>
                  <a:lnTo>
                    <a:pt x="257048" y="342059"/>
                  </a:lnTo>
                  <a:lnTo>
                    <a:pt x="285998" y="297028"/>
                  </a:lnTo>
                  <a:lnTo>
                    <a:pt x="304195" y="246885"/>
                  </a:lnTo>
                  <a:lnTo>
                    <a:pt x="315444" y="198323"/>
                  </a:lnTo>
                  <a:lnTo>
                    <a:pt x="326185" y="146890"/>
                  </a:lnTo>
                  <a:lnTo>
                    <a:pt x="330914" y="113247"/>
                  </a:lnTo>
                  <a:lnTo>
                    <a:pt x="327538" y="62881"/>
                  </a:lnTo>
                  <a:lnTo>
                    <a:pt x="32627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79450" y="725734"/>
              <a:ext cx="142934" cy="155381"/>
            </a:xfrm>
            <a:custGeom>
              <a:avLst/>
              <a:gdLst/>
              <a:ahLst/>
              <a:cxnLst/>
              <a:rect l="0" t="0" r="0" b="0"/>
              <a:pathLst>
                <a:path w="142934" h="155381">
                  <a:moveTo>
                    <a:pt x="16591" y="21789"/>
                  </a:moveTo>
                  <a:lnTo>
                    <a:pt x="8258" y="59267"/>
                  </a:lnTo>
                  <a:lnTo>
                    <a:pt x="6496" y="110690"/>
                  </a:lnTo>
                  <a:lnTo>
                    <a:pt x="6148" y="155380"/>
                  </a:lnTo>
                  <a:lnTo>
                    <a:pt x="4901" y="97877"/>
                  </a:lnTo>
                  <a:lnTo>
                    <a:pt x="0" y="62271"/>
                  </a:lnTo>
                  <a:lnTo>
                    <a:pt x="2588" y="31982"/>
                  </a:lnTo>
                  <a:lnTo>
                    <a:pt x="7256" y="20395"/>
                  </a:lnTo>
                  <a:lnTo>
                    <a:pt x="21801" y="4402"/>
                  </a:lnTo>
                  <a:lnTo>
                    <a:pt x="31763" y="839"/>
                  </a:lnTo>
                  <a:lnTo>
                    <a:pt x="55310" y="0"/>
                  </a:lnTo>
                  <a:lnTo>
                    <a:pt x="65800" y="4923"/>
                  </a:lnTo>
                  <a:lnTo>
                    <a:pt x="99448" y="43327"/>
                  </a:lnTo>
                  <a:lnTo>
                    <a:pt x="123035" y="85055"/>
                  </a:lnTo>
                  <a:lnTo>
                    <a:pt x="142933" y="13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08756" y="768580"/>
              <a:ext cx="8385" cy="94757"/>
            </a:xfrm>
            <a:custGeom>
              <a:avLst/>
              <a:gdLst/>
              <a:ahLst/>
              <a:cxnLst/>
              <a:rect l="0" t="0" r="0" b="0"/>
              <a:pathLst>
                <a:path w="8385" h="94757">
                  <a:moveTo>
                    <a:pt x="8384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06611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64538" y="58959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5214"/>
                  </a:lnTo>
                  <a:lnTo>
                    <a:pt x="10095" y="213544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01368" y="686547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3" y="1575"/>
                  </a:lnTo>
                  <a:lnTo>
                    <a:pt x="11674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72663" y="709872"/>
              <a:ext cx="185208" cy="159037"/>
            </a:xfrm>
            <a:custGeom>
              <a:avLst/>
              <a:gdLst/>
              <a:ahLst/>
              <a:cxnLst/>
              <a:rect l="0" t="0" r="0" b="0"/>
              <a:pathLst>
                <a:path w="185208" h="159037">
                  <a:moveTo>
                    <a:pt x="155088" y="6065"/>
                  </a:moveTo>
                  <a:lnTo>
                    <a:pt x="122637" y="0"/>
                  </a:lnTo>
                  <a:lnTo>
                    <a:pt x="65157" y="5035"/>
                  </a:lnTo>
                  <a:lnTo>
                    <a:pt x="30176" y="16939"/>
                  </a:lnTo>
                  <a:lnTo>
                    <a:pt x="3173" y="35283"/>
                  </a:lnTo>
                  <a:lnTo>
                    <a:pt x="0" y="41922"/>
                  </a:lnTo>
                  <a:lnTo>
                    <a:pt x="223" y="48687"/>
                  </a:lnTo>
                  <a:lnTo>
                    <a:pt x="2712" y="55537"/>
                  </a:lnTo>
                  <a:lnTo>
                    <a:pt x="9050" y="60103"/>
                  </a:lnTo>
                  <a:lnTo>
                    <a:pt x="40328" y="66530"/>
                  </a:lnTo>
                  <a:lnTo>
                    <a:pt x="92818" y="68702"/>
                  </a:lnTo>
                  <a:lnTo>
                    <a:pt x="142658" y="74720"/>
                  </a:lnTo>
                  <a:lnTo>
                    <a:pt x="175581" y="89448"/>
                  </a:lnTo>
                  <a:lnTo>
                    <a:pt x="181618" y="97919"/>
                  </a:lnTo>
                  <a:lnTo>
                    <a:pt x="185207" y="119809"/>
                  </a:lnTo>
                  <a:lnTo>
                    <a:pt x="179783" y="138896"/>
                  </a:lnTo>
                  <a:lnTo>
                    <a:pt x="175061" y="147262"/>
                  </a:lnTo>
                  <a:lnTo>
                    <a:pt x="166064" y="152839"/>
                  </a:lnTo>
                  <a:lnTo>
                    <a:pt x="140469" y="159036"/>
                  </a:lnTo>
                  <a:lnTo>
                    <a:pt x="82237" y="155007"/>
                  </a:lnTo>
                  <a:lnTo>
                    <a:pt x="49803" y="153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92264" y="747523"/>
              <a:ext cx="234272" cy="119666"/>
            </a:xfrm>
            <a:custGeom>
              <a:avLst/>
              <a:gdLst/>
              <a:ahLst/>
              <a:cxnLst/>
              <a:rect l="0" t="0" r="0" b="0"/>
              <a:pathLst>
                <a:path w="234272" h="119666">
                  <a:moveTo>
                    <a:pt x="30285" y="0"/>
                  </a:moveTo>
                  <a:lnTo>
                    <a:pt x="13517" y="5589"/>
                  </a:lnTo>
                  <a:lnTo>
                    <a:pt x="8578" y="11915"/>
                  </a:lnTo>
                  <a:lnTo>
                    <a:pt x="3090" y="31422"/>
                  </a:lnTo>
                  <a:lnTo>
                    <a:pt x="0" y="68712"/>
                  </a:lnTo>
                  <a:lnTo>
                    <a:pt x="5517" y="92540"/>
                  </a:lnTo>
                  <a:lnTo>
                    <a:pt x="10263" y="103807"/>
                  </a:lnTo>
                  <a:lnTo>
                    <a:pt x="18107" y="111319"/>
                  </a:lnTo>
                  <a:lnTo>
                    <a:pt x="39300" y="119665"/>
                  </a:lnTo>
                  <a:lnTo>
                    <a:pt x="49163" y="119551"/>
                  </a:lnTo>
                  <a:lnTo>
                    <a:pt x="66361" y="113185"/>
                  </a:lnTo>
                  <a:lnTo>
                    <a:pt x="89197" y="96447"/>
                  </a:lnTo>
                  <a:lnTo>
                    <a:pt x="105192" y="71081"/>
                  </a:lnTo>
                  <a:lnTo>
                    <a:pt x="108299" y="69614"/>
                  </a:lnTo>
                  <a:lnTo>
                    <a:pt x="110370" y="73315"/>
                  </a:lnTo>
                  <a:lnTo>
                    <a:pt x="111752" y="80462"/>
                  </a:lnTo>
                  <a:lnTo>
                    <a:pt x="124873" y="101699"/>
                  </a:lnTo>
                  <a:lnTo>
                    <a:pt x="149168" y="117221"/>
                  </a:lnTo>
                  <a:lnTo>
                    <a:pt x="168520" y="119168"/>
                  </a:lnTo>
                  <a:lnTo>
                    <a:pt x="187649" y="114965"/>
                  </a:lnTo>
                  <a:lnTo>
                    <a:pt x="203949" y="105298"/>
                  </a:lnTo>
                  <a:lnTo>
                    <a:pt x="215874" y="90083"/>
                  </a:lnTo>
                  <a:lnTo>
                    <a:pt x="233061" y="51719"/>
                  </a:lnTo>
                  <a:lnTo>
                    <a:pt x="234271" y="34295"/>
                  </a:lnTo>
                  <a:lnTo>
                    <a:pt x="23032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27876" y="80016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9878" y="11179"/>
                  </a:lnTo>
                  <a:lnTo>
                    <a:pt x="4390" y="2914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06819" y="684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03770" y="579067"/>
              <a:ext cx="39920" cy="284270"/>
            </a:xfrm>
            <a:custGeom>
              <a:avLst/>
              <a:gdLst/>
              <a:ahLst/>
              <a:cxnLst/>
              <a:rect l="0" t="0" r="0" b="0"/>
              <a:pathLst>
                <a:path w="39920" h="28427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16475" y="178149"/>
                  </a:lnTo>
                  <a:lnTo>
                    <a:pt x="26492" y="232155"/>
                  </a:lnTo>
                  <a:lnTo>
                    <a:pt x="31651" y="264539"/>
                  </a:lnTo>
                  <a:lnTo>
                    <a:pt x="3991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30063" y="589595"/>
              <a:ext cx="18912" cy="294799"/>
            </a:xfrm>
            <a:custGeom>
              <a:avLst/>
              <a:gdLst/>
              <a:ahLst/>
              <a:cxnLst/>
              <a:rect l="0" t="0" r="0" b="0"/>
              <a:pathLst>
                <a:path w="18912" h="294799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28893"/>
                  </a:lnTo>
                  <a:lnTo>
                    <a:pt x="10909" y="191750"/>
                  </a:lnTo>
                  <a:lnTo>
                    <a:pt x="16540" y="242819"/>
                  </a:lnTo>
                  <a:lnTo>
                    <a:pt x="1891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8075357" y="515896"/>
            <a:ext cx="368499" cy="431674"/>
            <a:chOff x="8075357" y="515896"/>
            <a:chExt cx="368499" cy="431674"/>
          </a:xfrm>
        </p:grpSpPr>
        <p:sp>
          <p:nvSpPr>
            <p:cNvPr id="96" name="Freeform 95"/>
            <p:cNvSpPr/>
            <p:nvPr/>
          </p:nvSpPr>
          <p:spPr>
            <a:xfrm>
              <a:off x="8075357" y="515896"/>
              <a:ext cx="188055" cy="431674"/>
            </a:xfrm>
            <a:custGeom>
              <a:avLst/>
              <a:gdLst/>
              <a:ahLst/>
              <a:cxnLst/>
              <a:rect l="0" t="0" r="0" b="0"/>
              <a:pathLst>
                <a:path w="188055" h="431674">
                  <a:moveTo>
                    <a:pt x="10529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9194" y="145880"/>
                  </a:lnTo>
                  <a:lnTo>
                    <a:pt x="11435" y="204897"/>
                  </a:lnTo>
                  <a:lnTo>
                    <a:pt x="16517" y="241644"/>
                  </a:lnTo>
                  <a:lnTo>
                    <a:pt x="12059" y="295390"/>
                  </a:lnTo>
                  <a:lnTo>
                    <a:pt x="16421" y="351067"/>
                  </a:lnTo>
                  <a:lnTo>
                    <a:pt x="14094" y="387509"/>
                  </a:lnTo>
                  <a:lnTo>
                    <a:pt x="12906" y="390531"/>
                  </a:lnTo>
                  <a:lnTo>
                    <a:pt x="11585" y="381409"/>
                  </a:lnTo>
                  <a:lnTo>
                    <a:pt x="10737" y="330190"/>
                  </a:lnTo>
                  <a:lnTo>
                    <a:pt x="12930" y="290207"/>
                  </a:lnTo>
                  <a:lnTo>
                    <a:pt x="21735" y="270920"/>
                  </a:lnTo>
                  <a:lnTo>
                    <a:pt x="39845" y="246909"/>
                  </a:lnTo>
                  <a:lnTo>
                    <a:pt x="59433" y="238419"/>
                  </a:lnTo>
                  <a:lnTo>
                    <a:pt x="71207" y="236155"/>
                  </a:lnTo>
                  <a:lnTo>
                    <a:pt x="96768" y="239878"/>
                  </a:lnTo>
                  <a:lnTo>
                    <a:pt x="145717" y="261333"/>
                  </a:lnTo>
                  <a:lnTo>
                    <a:pt x="172897" y="286832"/>
                  </a:lnTo>
                  <a:lnTo>
                    <a:pt x="182128" y="309585"/>
                  </a:lnTo>
                  <a:lnTo>
                    <a:pt x="188054" y="362319"/>
                  </a:lnTo>
                  <a:lnTo>
                    <a:pt x="182626" y="386809"/>
                  </a:lnTo>
                  <a:lnTo>
                    <a:pt x="177903" y="398252"/>
                  </a:lnTo>
                  <a:lnTo>
                    <a:pt x="160176" y="417207"/>
                  </a:lnTo>
                  <a:lnTo>
                    <a:pt x="148899" y="425537"/>
                  </a:lnTo>
                  <a:lnTo>
                    <a:pt x="120770" y="431673"/>
                  </a:lnTo>
                  <a:lnTo>
                    <a:pt x="66230" y="426080"/>
                  </a:lnTo>
                  <a:lnTo>
                    <a:pt x="32492" y="411425"/>
                  </a:lnTo>
                  <a:lnTo>
                    <a:pt x="17170" y="39888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85927" y="733740"/>
              <a:ext cx="157929" cy="193066"/>
            </a:xfrm>
            <a:custGeom>
              <a:avLst/>
              <a:gdLst/>
              <a:ahLst/>
              <a:cxnLst/>
              <a:rect l="0" t="0" r="0" b="0"/>
              <a:pathLst>
                <a:path w="157929" h="193066">
                  <a:moveTo>
                    <a:pt x="0" y="98011"/>
                  </a:moveTo>
                  <a:lnTo>
                    <a:pt x="55045" y="80053"/>
                  </a:lnTo>
                  <a:lnTo>
                    <a:pt x="114512" y="62862"/>
                  </a:lnTo>
                  <a:lnTo>
                    <a:pt x="123135" y="57031"/>
                  </a:lnTo>
                  <a:lnTo>
                    <a:pt x="135835" y="41193"/>
                  </a:lnTo>
                  <a:lnTo>
                    <a:pt x="137351" y="33226"/>
                  </a:lnTo>
                  <a:lnTo>
                    <a:pt x="136020" y="25575"/>
                  </a:lnTo>
                  <a:lnTo>
                    <a:pt x="132794" y="18135"/>
                  </a:lnTo>
                  <a:lnTo>
                    <a:pt x="116732" y="6748"/>
                  </a:lnTo>
                  <a:lnTo>
                    <a:pt x="105897" y="2074"/>
                  </a:lnTo>
                  <a:lnTo>
                    <a:pt x="84500" y="0"/>
                  </a:lnTo>
                  <a:lnTo>
                    <a:pt x="63292" y="4148"/>
                  </a:lnTo>
                  <a:lnTo>
                    <a:pt x="42167" y="13790"/>
                  </a:lnTo>
                  <a:lnTo>
                    <a:pt x="27320" y="32113"/>
                  </a:lnTo>
                  <a:lnTo>
                    <a:pt x="8256" y="82004"/>
                  </a:lnTo>
                  <a:lnTo>
                    <a:pt x="2446" y="128623"/>
                  </a:lnTo>
                  <a:lnTo>
                    <a:pt x="7326" y="152950"/>
                  </a:lnTo>
                  <a:lnTo>
                    <a:pt x="23228" y="179800"/>
                  </a:lnTo>
                  <a:lnTo>
                    <a:pt x="29524" y="187632"/>
                  </a:lnTo>
                  <a:lnTo>
                    <a:pt x="38400" y="191683"/>
                  </a:lnTo>
                  <a:lnTo>
                    <a:pt x="60741" y="193065"/>
                  </a:lnTo>
                  <a:lnTo>
                    <a:pt x="94037" y="187266"/>
                  </a:lnTo>
                  <a:lnTo>
                    <a:pt x="134389" y="167591"/>
                  </a:lnTo>
                  <a:lnTo>
                    <a:pt x="157928" y="15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526632" y="1186744"/>
            <a:ext cx="3781936" cy="982127"/>
            <a:chOff x="1526632" y="1186744"/>
            <a:chExt cx="3781936" cy="982127"/>
          </a:xfrm>
        </p:grpSpPr>
        <p:sp>
          <p:nvSpPr>
            <p:cNvPr id="99" name="Freeform 98"/>
            <p:cNvSpPr/>
            <p:nvPr/>
          </p:nvSpPr>
          <p:spPr>
            <a:xfrm>
              <a:off x="1652974" y="1200248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3603"/>
                  </a:lnTo>
                  <a:lnTo>
                    <a:pt x="0" y="27401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26632" y="1337119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1648" y="5589"/>
                  </a:lnTo>
                  <a:lnTo>
                    <a:pt x="159093" y="9553"/>
                  </a:lnTo>
                  <a:lnTo>
                    <a:pt x="96720" y="10335"/>
                  </a:lnTo>
                  <a:lnTo>
                    <a:pt x="38992" y="104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93620" y="1200248"/>
              <a:ext cx="312080" cy="296229"/>
            </a:xfrm>
            <a:custGeom>
              <a:avLst/>
              <a:gdLst/>
              <a:ahLst/>
              <a:cxnLst/>
              <a:rect l="0" t="0" r="0" b="0"/>
              <a:pathLst>
                <a:path w="312080" h="296229">
                  <a:moveTo>
                    <a:pt x="6753" y="0"/>
                  </a:moveTo>
                  <a:lnTo>
                    <a:pt x="1163" y="16768"/>
                  </a:lnTo>
                  <a:lnTo>
                    <a:pt x="2088" y="75446"/>
                  </a:lnTo>
                  <a:lnTo>
                    <a:pt x="0" y="101382"/>
                  </a:lnTo>
                  <a:lnTo>
                    <a:pt x="11222" y="163003"/>
                  </a:lnTo>
                  <a:lnTo>
                    <a:pt x="17254" y="217898"/>
                  </a:lnTo>
                  <a:lnTo>
                    <a:pt x="22992" y="258625"/>
                  </a:lnTo>
                  <a:lnTo>
                    <a:pt x="20599" y="282231"/>
                  </a:lnTo>
                  <a:lnTo>
                    <a:pt x="19493" y="285250"/>
                  </a:lnTo>
                  <a:lnTo>
                    <a:pt x="18264" y="276127"/>
                  </a:lnTo>
                  <a:lnTo>
                    <a:pt x="28863" y="219102"/>
                  </a:lnTo>
                  <a:lnTo>
                    <a:pt x="32022" y="205730"/>
                  </a:lnTo>
                  <a:lnTo>
                    <a:pt x="44889" y="184632"/>
                  </a:lnTo>
                  <a:lnTo>
                    <a:pt x="53234" y="175731"/>
                  </a:lnTo>
                  <a:lnTo>
                    <a:pt x="74984" y="165840"/>
                  </a:lnTo>
                  <a:lnTo>
                    <a:pt x="87335" y="163203"/>
                  </a:lnTo>
                  <a:lnTo>
                    <a:pt x="97909" y="163784"/>
                  </a:lnTo>
                  <a:lnTo>
                    <a:pt x="115897" y="170669"/>
                  </a:lnTo>
                  <a:lnTo>
                    <a:pt x="128571" y="184648"/>
                  </a:lnTo>
                  <a:lnTo>
                    <a:pt x="146239" y="222217"/>
                  </a:lnTo>
                  <a:lnTo>
                    <a:pt x="151807" y="258605"/>
                  </a:lnTo>
                  <a:lnTo>
                    <a:pt x="147868" y="293433"/>
                  </a:lnTo>
                  <a:lnTo>
                    <a:pt x="146453" y="296228"/>
                  </a:lnTo>
                  <a:lnTo>
                    <a:pt x="145510" y="293411"/>
                  </a:lnTo>
                  <a:lnTo>
                    <a:pt x="144881" y="286855"/>
                  </a:lnTo>
                  <a:lnTo>
                    <a:pt x="150421" y="270211"/>
                  </a:lnTo>
                  <a:lnTo>
                    <a:pt x="161852" y="252285"/>
                  </a:lnTo>
                  <a:lnTo>
                    <a:pt x="188019" y="230209"/>
                  </a:lnTo>
                  <a:lnTo>
                    <a:pt x="249108" y="196807"/>
                  </a:lnTo>
                  <a:lnTo>
                    <a:pt x="287942" y="176613"/>
                  </a:lnTo>
                  <a:lnTo>
                    <a:pt x="295988" y="170384"/>
                  </a:lnTo>
                  <a:lnTo>
                    <a:pt x="300182" y="162723"/>
                  </a:lnTo>
                  <a:lnTo>
                    <a:pt x="301722" y="144851"/>
                  </a:lnTo>
                  <a:lnTo>
                    <a:pt x="298156" y="137512"/>
                  </a:lnTo>
                  <a:lnTo>
                    <a:pt x="284834" y="126237"/>
                  </a:lnTo>
                  <a:lnTo>
                    <a:pt x="252014" y="118902"/>
                  </a:lnTo>
                  <a:lnTo>
                    <a:pt x="232351" y="123425"/>
                  </a:lnTo>
                  <a:lnTo>
                    <a:pt x="177799" y="158596"/>
                  </a:lnTo>
                  <a:lnTo>
                    <a:pt x="169916" y="165392"/>
                  </a:lnTo>
                  <a:lnTo>
                    <a:pt x="161158" y="185422"/>
                  </a:lnTo>
                  <a:lnTo>
                    <a:pt x="158823" y="197314"/>
                  </a:lnTo>
                  <a:lnTo>
                    <a:pt x="162467" y="219886"/>
                  </a:lnTo>
                  <a:lnTo>
                    <a:pt x="177672" y="249205"/>
                  </a:lnTo>
                  <a:lnTo>
                    <a:pt x="183870" y="257384"/>
                  </a:lnTo>
                  <a:lnTo>
                    <a:pt x="203235" y="269591"/>
                  </a:lnTo>
                  <a:lnTo>
                    <a:pt x="227439" y="277746"/>
                  </a:lnTo>
                  <a:lnTo>
                    <a:pt x="253794" y="281370"/>
                  </a:lnTo>
                  <a:lnTo>
                    <a:pt x="277986" y="276742"/>
                  </a:lnTo>
                  <a:lnTo>
                    <a:pt x="31207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71761" y="1186744"/>
              <a:ext cx="144550" cy="276718"/>
            </a:xfrm>
            <a:custGeom>
              <a:avLst/>
              <a:gdLst/>
              <a:ahLst/>
              <a:cxnLst/>
              <a:rect l="0" t="0" r="0" b="0"/>
              <a:pathLst>
                <a:path w="144550" h="276718">
                  <a:moveTo>
                    <a:pt x="70850" y="276717"/>
                  </a:moveTo>
                  <a:lnTo>
                    <a:pt x="59672" y="265538"/>
                  </a:lnTo>
                  <a:lnTo>
                    <a:pt x="43339" y="223989"/>
                  </a:lnTo>
                  <a:lnTo>
                    <a:pt x="19712" y="162509"/>
                  </a:lnTo>
                  <a:lnTo>
                    <a:pt x="2820" y="116767"/>
                  </a:lnTo>
                  <a:lnTo>
                    <a:pt x="0" y="72826"/>
                  </a:lnTo>
                  <a:lnTo>
                    <a:pt x="3486" y="48059"/>
                  </a:lnTo>
                  <a:lnTo>
                    <a:pt x="15174" y="28472"/>
                  </a:lnTo>
                  <a:lnTo>
                    <a:pt x="33237" y="13137"/>
                  </a:lnTo>
                  <a:lnTo>
                    <a:pt x="56863" y="2423"/>
                  </a:lnTo>
                  <a:lnTo>
                    <a:pt x="79841" y="0"/>
                  </a:lnTo>
                  <a:lnTo>
                    <a:pt x="112509" y="2094"/>
                  </a:lnTo>
                  <a:lnTo>
                    <a:pt x="144549" y="2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26798" y="1347647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825" y="17958"/>
                  </a:lnTo>
                  <a:lnTo>
                    <a:pt x="3353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84421" y="1379233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465" y="88760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00538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07897" y="1337119"/>
              <a:ext cx="71627" cy="123483"/>
            </a:xfrm>
            <a:custGeom>
              <a:avLst/>
              <a:gdLst/>
              <a:ahLst/>
              <a:cxnLst/>
              <a:rect l="0" t="0" r="0" b="0"/>
              <a:pathLst>
                <a:path w="71627" h="123483">
                  <a:moveTo>
                    <a:pt x="8455" y="105285"/>
                  </a:moveTo>
                  <a:lnTo>
                    <a:pt x="20587" y="123482"/>
                  </a:lnTo>
                  <a:lnTo>
                    <a:pt x="4925" y="91607"/>
                  </a:lnTo>
                  <a:lnTo>
                    <a:pt x="0" y="56648"/>
                  </a:lnTo>
                  <a:lnTo>
                    <a:pt x="5087" y="36485"/>
                  </a:lnTo>
                  <a:lnTo>
                    <a:pt x="9719" y="27833"/>
                  </a:lnTo>
                  <a:lnTo>
                    <a:pt x="24225" y="15100"/>
                  </a:lnTo>
                  <a:lnTo>
                    <a:pt x="41200" y="6711"/>
                  </a:lnTo>
                  <a:lnTo>
                    <a:pt x="716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94492" y="1334100"/>
              <a:ext cx="148146" cy="134365"/>
            </a:xfrm>
            <a:custGeom>
              <a:avLst/>
              <a:gdLst/>
              <a:ahLst/>
              <a:cxnLst/>
              <a:rect l="0" t="0" r="0" b="0"/>
              <a:pathLst>
                <a:path w="148146" h="134365">
                  <a:moveTo>
                    <a:pt x="95601" y="13547"/>
                  </a:moveTo>
                  <a:lnTo>
                    <a:pt x="78833" y="2369"/>
                  </a:lnTo>
                  <a:lnTo>
                    <a:pt x="61243" y="0"/>
                  </a:lnTo>
                  <a:lnTo>
                    <a:pt x="21354" y="8012"/>
                  </a:lnTo>
                  <a:lnTo>
                    <a:pt x="13347" y="13366"/>
                  </a:lnTo>
                  <a:lnTo>
                    <a:pt x="1332" y="28675"/>
                  </a:lnTo>
                  <a:lnTo>
                    <a:pt x="0" y="36500"/>
                  </a:lnTo>
                  <a:lnTo>
                    <a:pt x="1451" y="44057"/>
                  </a:lnTo>
                  <a:lnTo>
                    <a:pt x="4758" y="51435"/>
                  </a:lnTo>
                  <a:lnTo>
                    <a:pt x="11643" y="56353"/>
                  </a:lnTo>
                  <a:lnTo>
                    <a:pt x="31770" y="61818"/>
                  </a:lnTo>
                  <a:lnTo>
                    <a:pt x="88885" y="67666"/>
                  </a:lnTo>
                  <a:lnTo>
                    <a:pt x="124027" y="82745"/>
                  </a:lnTo>
                  <a:lnTo>
                    <a:pt x="141770" y="95384"/>
                  </a:lnTo>
                  <a:lnTo>
                    <a:pt x="146267" y="103200"/>
                  </a:lnTo>
                  <a:lnTo>
                    <a:pt x="148145" y="121243"/>
                  </a:lnTo>
                  <a:lnTo>
                    <a:pt x="142329" y="127459"/>
                  </a:lnTo>
                  <a:lnTo>
                    <a:pt x="120268" y="134364"/>
                  </a:lnTo>
                  <a:lnTo>
                    <a:pt x="60786" y="130392"/>
                  </a:lnTo>
                  <a:lnTo>
                    <a:pt x="11373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69077" y="122130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5214"/>
                  </a:lnTo>
                  <a:lnTo>
                    <a:pt x="15685" y="21354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95378" y="1316062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35368" y="0"/>
                  </a:lnTo>
                  <a:lnTo>
                    <a:pt x="80421" y="0"/>
                  </a:lnTo>
                  <a:lnTo>
                    <a:pt x="1984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85110" y="1349119"/>
              <a:ext cx="142596" cy="324895"/>
            </a:xfrm>
            <a:custGeom>
              <a:avLst/>
              <a:gdLst/>
              <a:ahLst/>
              <a:cxnLst/>
              <a:rect l="0" t="0" r="0" b="0"/>
              <a:pathLst>
                <a:path w="142596" h="324895">
                  <a:moveTo>
                    <a:pt x="5107" y="82756"/>
                  </a:moveTo>
                  <a:lnTo>
                    <a:pt x="8227" y="136901"/>
                  </a:lnTo>
                  <a:lnTo>
                    <a:pt x="14172" y="191847"/>
                  </a:lnTo>
                  <a:lnTo>
                    <a:pt x="22582" y="248931"/>
                  </a:lnTo>
                  <a:lnTo>
                    <a:pt x="28576" y="309080"/>
                  </a:lnTo>
                  <a:lnTo>
                    <a:pt x="31282" y="321376"/>
                  </a:lnTo>
                  <a:lnTo>
                    <a:pt x="33085" y="324894"/>
                  </a:lnTo>
                  <a:lnTo>
                    <a:pt x="34288" y="322561"/>
                  </a:lnTo>
                  <a:lnTo>
                    <a:pt x="34454" y="307489"/>
                  </a:lnTo>
                  <a:lnTo>
                    <a:pt x="25029" y="256566"/>
                  </a:lnTo>
                  <a:lnTo>
                    <a:pt x="17491" y="196118"/>
                  </a:lnTo>
                  <a:lnTo>
                    <a:pt x="7547" y="133343"/>
                  </a:lnTo>
                  <a:lnTo>
                    <a:pt x="0" y="78841"/>
                  </a:lnTo>
                  <a:lnTo>
                    <a:pt x="1774" y="42602"/>
                  </a:lnTo>
                  <a:lnTo>
                    <a:pt x="15298" y="9637"/>
                  </a:lnTo>
                  <a:lnTo>
                    <a:pt x="24769" y="3595"/>
                  </a:lnTo>
                  <a:lnTo>
                    <a:pt x="50890" y="0"/>
                  </a:lnTo>
                  <a:lnTo>
                    <a:pt x="87303" y="4553"/>
                  </a:lnTo>
                  <a:lnTo>
                    <a:pt x="120318" y="18901"/>
                  </a:lnTo>
                  <a:lnTo>
                    <a:pt x="135471" y="34489"/>
                  </a:lnTo>
                  <a:lnTo>
                    <a:pt x="141149" y="43559"/>
                  </a:lnTo>
                  <a:lnTo>
                    <a:pt x="142595" y="53115"/>
                  </a:lnTo>
                  <a:lnTo>
                    <a:pt x="137963" y="73092"/>
                  </a:lnTo>
                  <a:lnTo>
                    <a:pt x="124986" y="90549"/>
                  </a:lnTo>
                  <a:lnTo>
                    <a:pt x="106350" y="104937"/>
                  </a:lnTo>
                  <a:lnTo>
                    <a:pt x="69550" y="118444"/>
                  </a:lnTo>
                  <a:lnTo>
                    <a:pt x="24553" y="126720"/>
                  </a:lnTo>
                  <a:lnTo>
                    <a:pt x="5107" y="135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72351" y="1363115"/>
              <a:ext cx="115012" cy="131996"/>
            </a:xfrm>
            <a:custGeom>
              <a:avLst/>
              <a:gdLst/>
              <a:ahLst/>
              <a:cxnLst/>
              <a:rect l="0" t="0" r="0" b="0"/>
              <a:pathLst>
                <a:path w="115012" h="131996">
                  <a:moveTo>
                    <a:pt x="70550" y="5589"/>
                  </a:moveTo>
                  <a:lnTo>
                    <a:pt x="53782" y="0"/>
                  </a:lnTo>
                  <a:lnTo>
                    <a:pt x="36192" y="3495"/>
                  </a:lnTo>
                  <a:lnTo>
                    <a:pt x="26588" y="7703"/>
                  </a:lnTo>
                  <a:lnTo>
                    <a:pt x="12797" y="21736"/>
                  </a:lnTo>
                  <a:lnTo>
                    <a:pt x="3938" y="40842"/>
                  </a:lnTo>
                  <a:lnTo>
                    <a:pt x="0" y="64931"/>
                  </a:lnTo>
                  <a:lnTo>
                    <a:pt x="4490" y="88115"/>
                  </a:lnTo>
                  <a:lnTo>
                    <a:pt x="20171" y="117779"/>
                  </a:lnTo>
                  <a:lnTo>
                    <a:pt x="26436" y="126006"/>
                  </a:lnTo>
                  <a:lnTo>
                    <a:pt x="35291" y="130321"/>
                  </a:lnTo>
                  <a:lnTo>
                    <a:pt x="57609" y="131995"/>
                  </a:lnTo>
                  <a:lnTo>
                    <a:pt x="90892" y="120772"/>
                  </a:lnTo>
                  <a:lnTo>
                    <a:pt x="106107" y="105914"/>
                  </a:lnTo>
                  <a:lnTo>
                    <a:pt x="111803" y="97039"/>
                  </a:lnTo>
                  <a:lnTo>
                    <a:pt x="115011" y="74700"/>
                  </a:lnTo>
                  <a:lnTo>
                    <a:pt x="107538" y="27819"/>
                  </a:lnTo>
                  <a:lnTo>
                    <a:pt x="103398" y="20409"/>
                  </a:lnTo>
                  <a:lnTo>
                    <a:pt x="98298" y="15469"/>
                  </a:lnTo>
                  <a:lnTo>
                    <a:pt x="8107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37658" y="1326590"/>
              <a:ext cx="245924" cy="161175"/>
            </a:xfrm>
            <a:custGeom>
              <a:avLst/>
              <a:gdLst/>
              <a:ahLst/>
              <a:cxnLst/>
              <a:rect l="0" t="0" r="0" b="0"/>
              <a:pathLst>
                <a:path w="245924" h="161175">
                  <a:moveTo>
                    <a:pt x="0" y="42114"/>
                  </a:moveTo>
                  <a:lnTo>
                    <a:pt x="19128" y="95989"/>
                  </a:lnTo>
                  <a:lnTo>
                    <a:pt x="49803" y="141972"/>
                  </a:lnTo>
                  <a:lnTo>
                    <a:pt x="57768" y="146121"/>
                  </a:lnTo>
                  <a:lnTo>
                    <a:pt x="75978" y="147611"/>
                  </a:lnTo>
                  <a:lnTo>
                    <a:pt x="84577" y="144031"/>
                  </a:lnTo>
                  <a:lnTo>
                    <a:pt x="100371" y="130694"/>
                  </a:lnTo>
                  <a:lnTo>
                    <a:pt x="108950" y="109949"/>
                  </a:lnTo>
                  <a:lnTo>
                    <a:pt x="111237" y="97866"/>
                  </a:lnTo>
                  <a:lnTo>
                    <a:pt x="113933" y="93320"/>
                  </a:lnTo>
                  <a:lnTo>
                    <a:pt x="116899" y="93799"/>
                  </a:lnTo>
                  <a:lnTo>
                    <a:pt x="155097" y="142986"/>
                  </a:lnTo>
                  <a:lnTo>
                    <a:pt x="181265" y="159090"/>
                  </a:lnTo>
                  <a:lnTo>
                    <a:pt x="201055" y="161174"/>
                  </a:lnTo>
                  <a:lnTo>
                    <a:pt x="211245" y="160092"/>
                  </a:lnTo>
                  <a:lnTo>
                    <a:pt x="219209" y="155861"/>
                  </a:lnTo>
                  <a:lnTo>
                    <a:pt x="231177" y="141801"/>
                  </a:lnTo>
                  <a:lnTo>
                    <a:pt x="244492" y="108566"/>
                  </a:lnTo>
                  <a:lnTo>
                    <a:pt x="245923" y="85686"/>
                  </a:lnTo>
                  <a:lnTo>
                    <a:pt x="235415" y="2688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71639" y="1319505"/>
              <a:ext cx="129273" cy="160088"/>
            </a:xfrm>
            <a:custGeom>
              <a:avLst/>
              <a:gdLst/>
              <a:ahLst/>
              <a:cxnLst/>
              <a:rect l="0" t="0" r="0" b="0"/>
              <a:pathLst>
                <a:path w="129273" h="160088">
                  <a:moveTo>
                    <a:pt x="13459" y="59728"/>
                  </a:moveTo>
                  <a:lnTo>
                    <a:pt x="50937" y="68061"/>
                  </a:lnTo>
                  <a:lnTo>
                    <a:pt x="63011" y="68793"/>
                  </a:lnTo>
                  <a:lnTo>
                    <a:pt x="82666" y="63367"/>
                  </a:lnTo>
                  <a:lnTo>
                    <a:pt x="91182" y="58644"/>
                  </a:lnTo>
                  <a:lnTo>
                    <a:pt x="96860" y="50817"/>
                  </a:lnTo>
                  <a:lnTo>
                    <a:pt x="103169" y="29641"/>
                  </a:lnTo>
                  <a:lnTo>
                    <a:pt x="100172" y="20953"/>
                  </a:lnTo>
                  <a:lnTo>
                    <a:pt x="93494" y="13990"/>
                  </a:lnTo>
                  <a:lnTo>
                    <a:pt x="73597" y="4305"/>
                  </a:lnTo>
                  <a:lnTo>
                    <a:pt x="49156" y="0"/>
                  </a:lnTo>
                  <a:lnTo>
                    <a:pt x="38426" y="2362"/>
                  </a:lnTo>
                  <a:lnTo>
                    <a:pt x="20266" y="14345"/>
                  </a:lnTo>
                  <a:lnTo>
                    <a:pt x="7516" y="34488"/>
                  </a:lnTo>
                  <a:lnTo>
                    <a:pt x="2478" y="46411"/>
                  </a:lnTo>
                  <a:lnTo>
                    <a:pt x="0" y="72136"/>
                  </a:lnTo>
                  <a:lnTo>
                    <a:pt x="3968" y="97998"/>
                  </a:lnTo>
                  <a:lnTo>
                    <a:pt x="13530" y="121190"/>
                  </a:lnTo>
                  <a:lnTo>
                    <a:pt x="31818" y="140077"/>
                  </a:lnTo>
                  <a:lnTo>
                    <a:pt x="55544" y="153930"/>
                  </a:lnTo>
                  <a:lnTo>
                    <a:pt x="81687" y="160087"/>
                  </a:lnTo>
                  <a:lnTo>
                    <a:pt x="102664" y="159704"/>
                  </a:lnTo>
                  <a:lnTo>
                    <a:pt x="129272" y="154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85140" y="1305533"/>
              <a:ext cx="136871" cy="175282"/>
            </a:xfrm>
            <a:custGeom>
              <a:avLst/>
              <a:gdLst/>
              <a:ahLst/>
              <a:cxnLst/>
              <a:rect l="0" t="0" r="0" b="0"/>
              <a:pathLst>
                <a:path w="136871" h="175282">
                  <a:moveTo>
                    <a:pt x="0" y="63171"/>
                  </a:moveTo>
                  <a:lnTo>
                    <a:pt x="3119" y="105863"/>
                  </a:lnTo>
                  <a:lnTo>
                    <a:pt x="19128" y="156834"/>
                  </a:lnTo>
                  <a:lnTo>
                    <a:pt x="30338" y="173429"/>
                  </a:lnTo>
                  <a:lnTo>
                    <a:pt x="33093" y="175281"/>
                  </a:lnTo>
                  <a:lnTo>
                    <a:pt x="33760" y="173006"/>
                  </a:lnTo>
                  <a:lnTo>
                    <a:pt x="20323" y="113440"/>
                  </a:lnTo>
                  <a:lnTo>
                    <a:pt x="12463" y="59193"/>
                  </a:lnTo>
                  <a:lnTo>
                    <a:pt x="15327" y="47651"/>
                  </a:lnTo>
                  <a:lnTo>
                    <a:pt x="27869" y="28587"/>
                  </a:lnTo>
                  <a:lnTo>
                    <a:pt x="48261" y="15435"/>
                  </a:lnTo>
                  <a:lnTo>
                    <a:pt x="72922" y="6860"/>
                  </a:lnTo>
                  <a:lnTo>
                    <a:pt x="117523" y="135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02335" y="1684559"/>
              <a:ext cx="156256" cy="421141"/>
            </a:xfrm>
            <a:custGeom>
              <a:avLst/>
              <a:gdLst/>
              <a:ahLst/>
              <a:cxnLst/>
              <a:rect l="0" t="0" r="0" b="0"/>
              <a:pathLst>
                <a:path w="156256" h="421141">
                  <a:moveTo>
                    <a:pt x="156255" y="0"/>
                  </a:moveTo>
                  <a:lnTo>
                    <a:pt x="117882" y="29309"/>
                  </a:lnTo>
                  <a:lnTo>
                    <a:pt x="69968" y="84952"/>
                  </a:lnTo>
                  <a:lnTo>
                    <a:pt x="39082" y="127655"/>
                  </a:lnTo>
                  <a:lnTo>
                    <a:pt x="17383" y="179937"/>
                  </a:lnTo>
                  <a:lnTo>
                    <a:pt x="6797" y="207484"/>
                  </a:lnTo>
                  <a:lnTo>
                    <a:pt x="0" y="266416"/>
                  </a:lnTo>
                  <a:lnTo>
                    <a:pt x="1411" y="297392"/>
                  </a:lnTo>
                  <a:lnTo>
                    <a:pt x="21380" y="345873"/>
                  </a:lnTo>
                  <a:lnTo>
                    <a:pt x="47855" y="383656"/>
                  </a:lnTo>
                  <a:lnTo>
                    <a:pt x="71032" y="395902"/>
                  </a:lnTo>
                  <a:lnTo>
                    <a:pt x="130171" y="415910"/>
                  </a:lnTo>
                  <a:lnTo>
                    <a:pt x="14572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63875" y="1934391"/>
              <a:ext cx="273742" cy="125545"/>
            </a:xfrm>
            <a:custGeom>
              <a:avLst/>
              <a:gdLst/>
              <a:ahLst/>
              <a:cxnLst/>
              <a:rect l="0" t="0" r="0" b="0"/>
              <a:pathLst>
                <a:path w="273742" h="125545">
                  <a:moveTo>
                    <a:pt x="0" y="44966"/>
                  </a:moveTo>
                  <a:lnTo>
                    <a:pt x="3120" y="87658"/>
                  </a:lnTo>
                  <a:lnTo>
                    <a:pt x="9576" y="107224"/>
                  </a:lnTo>
                  <a:lnTo>
                    <a:pt x="20244" y="123719"/>
                  </a:lnTo>
                  <a:lnTo>
                    <a:pt x="22855" y="125544"/>
                  </a:lnTo>
                  <a:lnTo>
                    <a:pt x="23425" y="123251"/>
                  </a:lnTo>
                  <a:lnTo>
                    <a:pt x="12932" y="71986"/>
                  </a:lnTo>
                  <a:lnTo>
                    <a:pt x="14360" y="36204"/>
                  </a:lnTo>
                  <a:lnTo>
                    <a:pt x="16592" y="25087"/>
                  </a:lnTo>
                  <a:lnTo>
                    <a:pt x="22760" y="17675"/>
                  </a:lnTo>
                  <a:lnTo>
                    <a:pt x="42091" y="9440"/>
                  </a:lnTo>
                  <a:lnTo>
                    <a:pt x="79282" y="10393"/>
                  </a:lnTo>
                  <a:lnTo>
                    <a:pt x="99967" y="21412"/>
                  </a:lnTo>
                  <a:lnTo>
                    <a:pt x="132311" y="51492"/>
                  </a:lnTo>
                  <a:lnTo>
                    <a:pt x="136171" y="52826"/>
                  </a:lnTo>
                  <a:lnTo>
                    <a:pt x="137574" y="50206"/>
                  </a:lnTo>
                  <a:lnTo>
                    <a:pt x="137340" y="44950"/>
                  </a:lnTo>
                  <a:lnTo>
                    <a:pt x="148188" y="20785"/>
                  </a:lnTo>
                  <a:lnTo>
                    <a:pt x="162958" y="7703"/>
                  </a:lnTo>
                  <a:lnTo>
                    <a:pt x="171810" y="2576"/>
                  </a:lnTo>
                  <a:lnTo>
                    <a:pt x="191004" y="0"/>
                  </a:lnTo>
                  <a:lnTo>
                    <a:pt x="210063" y="3924"/>
                  </a:lnTo>
                  <a:lnTo>
                    <a:pt x="241362" y="25507"/>
                  </a:lnTo>
                  <a:lnTo>
                    <a:pt x="254671" y="39827"/>
                  </a:lnTo>
                  <a:lnTo>
                    <a:pt x="267571" y="66450"/>
                  </a:lnTo>
                  <a:lnTo>
                    <a:pt x="273741" y="97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42901" y="2032000"/>
              <a:ext cx="45168" cy="105286"/>
            </a:xfrm>
            <a:custGeom>
              <a:avLst/>
              <a:gdLst/>
              <a:ahLst/>
              <a:cxnLst/>
              <a:rect l="0" t="0" r="0" b="0"/>
              <a:pathLst>
                <a:path w="45168" h="105286">
                  <a:moveTo>
                    <a:pt x="0" y="0"/>
                  </a:moveTo>
                  <a:lnTo>
                    <a:pt x="16768" y="11178"/>
                  </a:lnTo>
                  <a:lnTo>
                    <a:pt x="28120" y="26025"/>
                  </a:lnTo>
                  <a:lnTo>
                    <a:pt x="44939" y="64152"/>
                  </a:lnTo>
                  <a:lnTo>
                    <a:pt x="45167" y="73183"/>
                  </a:lnTo>
                  <a:lnTo>
                    <a:pt x="39181" y="89458"/>
                  </a:lnTo>
                  <a:lnTo>
                    <a:pt x="31842" y="9825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67055" y="1808659"/>
              <a:ext cx="112759" cy="254927"/>
            </a:xfrm>
            <a:custGeom>
              <a:avLst/>
              <a:gdLst/>
              <a:ahLst/>
              <a:cxnLst/>
              <a:rect l="0" t="0" r="0" b="0"/>
              <a:pathLst>
                <a:path w="112759" h="254927">
                  <a:moveTo>
                    <a:pt x="39059" y="254926"/>
                  </a:moveTo>
                  <a:lnTo>
                    <a:pt x="30725" y="217448"/>
                  </a:lnTo>
                  <a:lnTo>
                    <a:pt x="23375" y="166025"/>
                  </a:lnTo>
                  <a:lnTo>
                    <a:pt x="7256" y="108298"/>
                  </a:lnTo>
                  <a:lnTo>
                    <a:pt x="0" y="73050"/>
                  </a:lnTo>
                  <a:lnTo>
                    <a:pt x="969" y="36091"/>
                  </a:lnTo>
                  <a:lnTo>
                    <a:pt x="3138" y="24808"/>
                  </a:lnTo>
                  <a:lnTo>
                    <a:pt x="9262" y="16116"/>
                  </a:lnTo>
                  <a:lnTo>
                    <a:pt x="28545" y="3339"/>
                  </a:lnTo>
                  <a:lnTo>
                    <a:pt x="55833" y="0"/>
                  </a:lnTo>
                  <a:lnTo>
                    <a:pt x="112758" y="2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53471" y="194777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16684" y="1821430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0" y="58616"/>
                  </a:lnTo>
                  <a:lnTo>
                    <a:pt x="11452" y="118333"/>
                  </a:lnTo>
                  <a:lnTo>
                    <a:pt x="24749" y="172463"/>
                  </a:lnTo>
                  <a:lnTo>
                    <a:pt x="39018" y="224529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64041" y="191618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3" y="8333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95668" y="2032000"/>
              <a:ext cx="35307" cy="136871"/>
            </a:xfrm>
            <a:custGeom>
              <a:avLst/>
              <a:gdLst/>
              <a:ahLst/>
              <a:cxnLst/>
              <a:rect l="0" t="0" r="0" b="0"/>
              <a:pathLst>
                <a:path w="35307" h="136871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35306" y="88241"/>
                  </a:lnTo>
                  <a:lnTo>
                    <a:pt x="34065" y="100941"/>
                  </a:lnTo>
                  <a:lnTo>
                    <a:pt x="29729" y="11057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39944" y="1883928"/>
              <a:ext cx="192637" cy="171523"/>
            </a:xfrm>
            <a:custGeom>
              <a:avLst/>
              <a:gdLst/>
              <a:ahLst/>
              <a:cxnLst/>
              <a:rect l="0" t="0" r="0" b="0"/>
              <a:pathLst>
                <a:path w="192637" h="171523">
                  <a:moveTo>
                    <a:pt x="55765" y="95429"/>
                  </a:moveTo>
                  <a:lnTo>
                    <a:pt x="99728" y="75186"/>
                  </a:lnTo>
                  <a:lnTo>
                    <a:pt x="113519" y="59526"/>
                  </a:lnTo>
                  <a:lnTo>
                    <a:pt x="118834" y="50437"/>
                  </a:lnTo>
                  <a:lnTo>
                    <a:pt x="120038" y="42037"/>
                  </a:lnTo>
                  <a:lnTo>
                    <a:pt x="115137" y="26466"/>
                  </a:lnTo>
                  <a:lnTo>
                    <a:pt x="99223" y="4546"/>
                  </a:lnTo>
                  <a:lnTo>
                    <a:pt x="91757" y="915"/>
                  </a:lnTo>
                  <a:lnTo>
                    <a:pt x="74101" y="0"/>
                  </a:lnTo>
                  <a:lnTo>
                    <a:pt x="44430" y="6063"/>
                  </a:lnTo>
                  <a:lnTo>
                    <a:pt x="19002" y="20857"/>
                  </a:lnTo>
                  <a:lnTo>
                    <a:pt x="7061" y="36550"/>
                  </a:lnTo>
                  <a:lnTo>
                    <a:pt x="2239" y="45648"/>
                  </a:lnTo>
                  <a:lnTo>
                    <a:pt x="0" y="68235"/>
                  </a:lnTo>
                  <a:lnTo>
                    <a:pt x="8095" y="115274"/>
                  </a:lnTo>
                  <a:lnTo>
                    <a:pt x="23184" y="147712"/>
                  </a:lnTo>
                  <a:lnTo>
                    <a:pt x="38945" y="162730"/>
                  </a:lnTo>
                  <a:lnTo>
                    <a:pt x="48062" y="168372"/>
                  </a:lnTo>
                  <a:lnTo>
                    <a:pt x="67550" y="171522"/>
                  </a:lnTo>
                  <a:lnTo>
                    <a:pt x="114246" y="164012"/>
                  </a:lnTo>
                  <a:lnTo>
                    <a:pt x="167841" y="139527"/>
                  </a:lnTo>
                  <a:lnTo>
                    <a:pt x="192636" y="127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85222" y="1789844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5214"/>
                  </a:lnTo>
                  <a:lnTo>
                    <a:pt x="15684" y="207954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43109" y="1868006"/>
              <a:ext cx="136871" cy="27124"/>
            </a:xfrm>
            <a:custGeom>
              <a:avLst/>
              <a:gdLst/>
              <a:ahLst/>
              <a:cxnLst/>
              <a:rect l="0" t="0" r="0" b="0"/>
              <a:pathLst>
                <a:path w="136871" h="27124">
                  <a:moveTo>
                    <a:pt x="136870" y="6066"/>
                  </a:moveTo>
                  <a:lnTo>
                    <a:pt x="104418" y="0"/>
                  </a:lnTo>
                  <a:lnTo>
                    <a:pt x="42037" y="1378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17946" y="1923942"/>
              <a:ext cx="98904" cy="103963"/>
            </a:xfrm>
            <a:custGeom>
              <a:avLst/>
              <a:gdLst/>
              <a:ahLst/>
              <a:cxnLst/>
              <a:rect l="0" t="0" r="0" b="0"/>
              <a:pathLst>
                <a:path w="98904" h="103963">
                  <a:moveTo>
                    <a:pt x="88374" y="13301"/>
                  </a:moveTo>
                  <a:lnTo>
                    <a:pt x="77196" y="2123"/>
                  </a:lnTo>
                  <a:lnTo>
                    <a:pt x="69224" y="0"/>
                  </a:lnTo>
                  <a:lnTo>
                    <a:pt x="47888" y="760"/>
                  </a:lnTo>
                  <a:lnTo>
                    <a:pt x="15157" y="13355"/>
                  </a:lnTo>
                  <a:lnTo>
                    <a:pt x="7977" y="21526"/>
                  </a:lnTo>
                  <a:lnTo>
                    <a:pt x="0" y="43083"/>
                  </a:lnTo>
                  <a:lnTo>
                    <a:pt x="212" y="53043"/>
                  </a:lnTo>
                  <a:lnTo>
                    <a:pt x="6687" y="70349"/>
                  </a:lnTo>
                  <a:lnTo>
                    <a:pt x="23487" y="93245"/>
                  </a:lnTo>
                  <a:lnTo>
                    <a:pt x="42768" y="101474"/>
                  </a:lnTo>
                  <a:lnTo>
                    <a:pt x="64596" y="103962"/>
                  </a:lnTo>
                  <a:lnTo>
                    <a:pt x="98903" y="9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90549" y="1989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58963" y="1810901"/>
              <a:ext cx="149605" cy="357970"/>
            </a:xfrm>
            <a:custGeom>
              <a:avLst/>
              <a:gdLst/>
              <a:ahLst/>
              <a:cxnLst/>
              <a:rect l="0" t="0" r="0" b="0"/>
              <a:pathLst>
                <a:path w="149605" h="357970">
                  <a:moveTo>
                    <a:pt x="0" y="0"/>
                  </a:moveTo>
                  <a:lnTo>
                    <a:pt x="59594" y="59593"/>
                  </a:lnTo>
                  <a:lnTo>
                    <a:pt x="110835" y="116424"/>
                  </a:lnTo>
                  <a:lnTo>
                    <a:pt x="138920" y="160388"/>
                  </a:lnTo>
                  <a:lnTo>
                    <a:pt x="148700" y="190216"/>
                  </a:lnTo>
                  <a:lnTo>
                    <a:pt x="149604" y="239894"/>
                  </a:lnTo>
                  <a:lnTo>
                    <a:pt x="142464" y="280480"/>
                  </a:lnTo>
                  <a:lnTo>
                    <a:pt x="127350" y="309143"/>
                  </a:lnTo>
                  <a:lnTo>
                    <a:pt x="108053" y="332454"/>
                  </a:lnTo>
                  <a:lnTo>
                    <a:pt x="81929" y="348589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801823" y="421139"/>
            <a:ext cx="1197122" cy="509627"/>
            <a:chOff x="8801823" y="421139"/>
            <a:chExt cx="1197122" cy="509627"/>
          </a:xfrm>
        </p:grpSpPr>
        <p:sp>
          <p:nvSpPr>
            <p:cNvPr id="130" name="Freeform 129"/>
            <p:cNvSpPr/>
            <p:nvPr/>
          </p:nvSpPr>
          <p:spPr>
            <a:xfrm>
              <a:off x="8801823" y="421139"/>
              <a:ext cx="18671" cy="494841"/>
            </a:xfrm>
            <a:custGeom>
              <a:avLst/>
              <a:gdLst/>
              <a:ahLst/>
              <a:cxnLst/>
              <a:rect l="0" t="0" r="0" b="0"/>
              <a:pathLst>
                <a:path w="18671" h="494841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51117"/>
                  </a:lnTo>
                  <a:lnTo>
                    <a:pt x="12998" y="205433"/>
                  </a:lnTo>
                  <a:lnTo>
                    <a:pt x="18670" y="257401"/>
                  </a:lnTo>
                  <a:lnTo>
                    <a:pt x="17230" y="314133"/>
                  </a:lnTo>
                  <a:lnTo>
                    <a:pt x="12514" y="367988"/>
                  </a:lnTo>
                  <a:lnTo>
                    <a:pt x="5332" y="427409"/>
                  </a:lnTo>
                  <a:lnTo>
                    <a:pt x="703" y="48272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39929" y="713904"/>
              <a:ext cx="209336" cy="202443"/>
            </a:xfrm>
            <a:custGeom>
              <a:avLst/>
              <a:gdLst/>
              <a:ahLst/>
              <a:cxnLst/>
              <a:rect l="0" t="0" r="0" b="0"/>
              <a:pathLst>
                <a:path w="209336" h="202443">
                  <a:moveTo>
                    <a:pt x="135636" y="75733"/>
                  </a:moveTo>
                  <a:lnTo>
                    <a:pt x="141225" y="58965"/>
                  </a:lnTo>
                  <a:lnTo>
                    <a:pt x="137730" y="38255"/>
                  </a:lnTo>
                  <a:lnTo>
                    <a:pt x="133522" y="26181"/>
                  </a:lnTo>
                  <a:lnTo>
                    <a:pt x="119489" y="9646"/>
                  </a:lnTo>
                  <a:lnTo>
                    <a:pt x="110833" y="3599"/>
                  </a:lnTo>
                  <a:lnTo>
                    <a:pt x="88738" y="0"/>
                  </a:lnTo>
                  <a:lnTo>
                    <a:pt x="65660" y="3469"/>
                  </a:lnTo>
                  <a:lnTo>
                    <a:pt x="47603" y="12810"/>
                  </a:lnTo>
                  <a:lnTo>
                    <a:pt x="24284" y="36812"/>
                  </a:lnTo>
                  <a:lnTo>
                    <a:pt x="8146" y="66150"/>
                  </a:lnTo>
                  <a:lnTo>
                    <a:pt x="0" y="129424"/>
                  </a:lnTo>
                  <a:lnTo>
                    <a:pt x="1653" y="155748"/>
                  </a:lnTo>
                  <a:lnTo>
                    <a:pt x="10187" y="179145"/>
                  </a:lnTo>
                  <a:lnTo>
                    <a:pt x="28018" y="195003"/>
                  </a:lnTo>
                  <a:lnTo>
                    <a:pt x="39324" y="200870"/>
                  </a:lnTo>
                  <a:lnTo>
                    <a:pt x="49201" y="202442"/>
                  </a:lnTo>
                  <a:lnTo>
                    <a:pt x="58125" y="201149"/>
                  </a:lnTo>
                  <a:lnTo>
                    <a:pt x="66415" y="197948"/>
                  </a:lnTo>
                  <a:lnTo>
                    <a:pt x="89260" y="176676"/>
                  </a:lnTo>
                  <a:lnTo>
                    <a:pt x="105256" y="148146"/>
                  </a:lnTo>
                  <a:lnTo>
                    <a:pt x="124804" y="88287"/>
                  </a:lnTo>
                  <a:lnTo>
                    <a:pt x="129652" y="73124"/>
                  </a:lnTo>
                  <a:lnTo>
                    <a:pt x="127907" y="78083"/>
                  </a:lnTo>
                  <a:lnTo>
                    <a:pt x="134065" y="117098"/>
                  </a:lnTo>
                  <a:lnTo>
                    <a:pt x="149667" y="159813"/>
                  </a:lnTo>
                  <a:lnTo>
                    <a:pt x="155518" y="170391"/>
                  </a:lnTo>
                  <a:lnTo>
                    <a:pt x="171379" y="185263"/>
                  </a:lnTo>
                  <a:lnTo>
                    <a:pt x="193799" y="197094"/>
                  </a:lnTo>
                  <a:lnTo>
                    <a:pt x="209335" y="202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01907" y="526424"/>
              <a:ext cx="174729" cy="374882"/>
            </a:xfrm>
            <a:custGeom>
              <a:avLst/>
              <a:gdLst/>
              <a:ahLst/>
              <a:cxnLst/>
              <a:rect l="0" t="0" r="0" b="0"/>
              <a:pathLst>
                <a:path w="174729" h="374882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64664"/>
                  </a:lnTo>
                  <a:lnTo>
                    <a:pt x="3119" y="219975"/>
                  </a:lnTo>
                  <a:lnTo>
                    <a:pt x="8333" y="270289"/>
                  </a:lnTo>
                  <a:lnTo>
                    <a:pt x="4506" y="329211"/>
                  </a:lnTo>
                  <a:lnTo>
                    <a:pt x="3004" y="334118"/>
                  </a:lnTo>
                  <a:lnTo>
                    <a:pt x="2002" y="332710"/>
                  </a:lnTo>
                  <a:lnTo>
                    <a:pt x="1433" y="278387"/>
                  </a:lnTo>
                  <a:lnTo>
                    <a:pt x="9653" y="244702"/>
                  </a:lnTo>
                  <a:lnTo>
                    <a:pt x="20278" y="227300"/>
                  </a:lnTo>
                  <a:lnTo>
                    <a:pt x="39039" y="214886"/>
                  </a:lnTo>
                  <a:lnTo>
                    <a:pt x="50592" y="209938"/>
                  </a:lnTo>
                  <a:lnTo>
                    <a:pt x="75908" y="207560"/>
                  </a:lnTo>
                  <a:lnTo>
                    <a:pt x="100417" y="211572"/>
                  </a:lnTo>
                  <a:lnTo>
                    <a:pt x="119109" y="221154"/>
                  </a:lnTo>
                  <a:lnTo>
                    <a:pt x="150173" y="254775"/>
                  </a:lnTo>
                  <a:lnTo>
                    <a:pt x="164619" y="274670"/>
                  </a:lnTo>
                  <a:lnTo>
                    <a:pt x="172599" y="298331"/>
                  </a:lnTo>
                  <a:lnTo>
                    <a:pt x="174728" y="311191"/>
                  </a:lnTo>
                  <a:lnTo>
                    <a:pt x="170854" y="331720"/>
                  </a:lnTo>
                  <a:lnTo>
                    <a:pt x="155518" y="356431"/>
                  </a:lnTo>
                  <a:lnTo>
                    <a:pt x="149302" y="363963"/>
                  </a:lnTo>
                  <a:lnTo>
                    <a:pt x="126798" y="372331"/>
                  </a:lnTo>
                  <a:lnTo>
                    <a:pt x="99638" y="374881"/>
                  </a:lnTo>
                  <a:lnTo>
                    <a:pt x="75869" y="372115"/>
                  </a:lnTo>
                  <a:lnTo>
                    <a:pt x="56726" y="363866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26013" y="724992"/>
              <a:ext cx="123335" cy="180278"/>
            </a:xfrm>
            <a:custGeom>
              <a:avLst/>
              <a:gdLst/>
              <a:ahLst/>
              <a:cxnLst/>
              <a:rect l="0" t="0" r="0" b="0"/>
              <a:pathLst>
                <a:path w="123335" h="180278">
                  <a:moveTo>
                    <a:pt x="18049" y="85702"/>
                  </a:moveTo>
                  <a:lnTo>
                    <a:pt x="80307" y="66574"/>
                  </a:lnTo>
                  <a:lnTo>
                    <a:pt x="96802" y="55364"/>
                  </a:lnTo>
                  <a:lnTo>
                    <a:pt x="102137" y="46759"/>
                  </a:lnTo>
                  <a:lnTo>
                    <a:pt x="108063" y="24720"/>
                  </a:lnTo>
                  <a:lnTo>
                    <a:pt x="106135" y="15802"/>
                  </a:lnTo>
                  <a:lnTo>
                    <a:pt x="101340" y="8686"/>
                  </a:lnTo>
                  <a:lnTo>
                    <a:pt x="94633" y="2772"/>
                  </a:lnTo>
                  <a:lnTo>
                    <a:pt x="85483" y="0"/>
                  </a:lnTo>
                  <a:lnTo>
                    <a:pt x="51417" y="1687"/>
                  </a:lnTo>
                  <a:lnTo>
                    <a:pt x="29370" y="6638"/>
                  </a:lnTo>
                  <a:lnTo>
                    <a:pt x="20917" y="11935"/>
                  </a:lnTo>
                  <a:lnTo>
                    <a:pt x="8405" y="27181"/>
                  </a:lnTo>
                  <a:lnTo>
                    <a:pt x="373" y="61083"/>
                  </a:lnTo>
                  <a:lnTo>
                    <a:pt x="0" y="120527"/>
                  </a:lnTo>
                  <a:lnTo>
                    <a:pt x="8467" y="145633"/>
                  </a:lnTo>
                  <a:lnTo>
                    <a:pt x="26268" y="165370"/>
                  </a:lnTo>
                  <a:lnTo>
                    <a:pt x="37566" y="173909"/>
                  </a:lnTo>
                  <a:lnTo>
                    <a:pt x="59479" y="180277"/>
                  </a:lnTo>
                  <a:lnTo>
                    <a:pt x="80916" y="178038"/>
                  </a:lnTo>
                  <a:lnTo>
                    <a:pt x="123334" y="159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623697" y="536953"/>
              <a:ext cx="168782" cy="368498"/>
            </a:xfrm>
            <a:custGeom>
              <a:avLst/>
              <a:gdLst/>
              <a:ahLst/>
              <a:cxnLst/>
              <a:rect l="0" t="0" r="0" b="0"/>
              <a:pathLst>
                <a:path w="168782" h="368498">
                  <a:moveTo>
                    <a:pt x="9878" y="0"/>
                  </a:moveTo>
                  <a:lnTo>
                    <a:pt x="1544" y="60383"/>
                  </a:lnTo>
                  <a:lnTo>
                    <a:pt x="0" y="118107"/>
                  </a:lnTo>
                  <a:lnTo>
                    <a:pt x="2661" y="179664"/>
                  </a:lnTo>
                  <a:lnTo>
                    <a:pt x="7740" y="242357"/>
                  </a:lnTo>
                  <a:lnTo>
                    <a:pt x="6125" y="299147"/>
                  </a:lnTo>
                  <a:lnTo>
                    <a:pt x="3530" y="322467"/>
                  </a:lnTo>
                  <a:lnTo>
                    <a:pt x="4476" y="323773"/>
                  </a:lnTo>
                  <a:lnTo>
                    <a:pt x="19989" y="306240"/>
                  </a:lnTo>
                  <a:lnTo>
                    <a:pt x="50048" y="292599"/>
                  </a:lnTo>
                  <a:lnTo>
                    <a:pt x="107023" y="283575"/>
                  </a:lnTo>
                  <a:lnTo>
                    <a:pt x="136278" y="267946"/>
                  </a:lnTo>
                  <a:lnTo>
                    <a:pt x="152234" y="255178"/>
                  </a:lnTo>
                  <a:lnTo>
                    <a:pt x="168781" y="229246"/>
                  </a:lnTo>
                  <a:lnTo>
                    <a:pt x="168455" y="220681"/>
                  </a:lnTo>
                  <a:lnTo>
                    <a:pt x="164730" y="212631"/>
                  </a:lnTo>
                  <a:lnTo>
                    <a:pt x="151231" y="198618"/>
                  </a:lnTo>
                  <a:lnTo>
                    <a:pt x="133533" y="188490"/>
                  </a:lnTo>
                  <a:lnTo>
                    <a:pt x="110849" y="186329"/>
                  </a:lnTo>
                  <a:lnTo>
                    <a:pt x="87510" y="190437"/>
                  </a:lnTo>
                  <a:lnTo>
                    <a:pt x="69337" y="200062"/>
                  </a:lnTo>
                  <a:lnTo>
                    <a:pt x="56581" y="218378"/>
                  </a:lnTo>
                  <a:lnTo>
                    <a:pt x="51542" y="229813"/>
                  </a:lnTo>
                  <a:lnTo>
                    <a:pt x="50038" y="273853"/>
                  </a:lnTo>
                  <a:lnTo>
                    <a:pt x="62592" y="312769"/>
                  </a:lnTo>
                  <a:lnTo>
                    <a:pt x="80879" y="332421"/>
                  </a:lnTo>
                  <a:lnTo>
                    <a:pt x="125159" y="358511"/>
                  </a:lnTo>
                  <a:lnTo>
                    <a:pt x="16780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825891" y="504674"/>
              <a:ext cx="173054" cy="426092"/>
            </a:xfrm>
            <a:custGeom>
              <a:avLst/>
              <a:gdLst/>
              <a:ahLst/>
              <a:cxnLst/>
              <a:rect l="0" t="0" r="0" b="0"/>
              <a:pathLst>
                <a:path w="173054" h="426092">
                  <a:moveTo>
                    <a:pt x="123539" y="316548"/>
                  </a:moveTo>
                  <a:lnTo>
                    <a:pt x="129128" y="299781"/>
                  </a:lnTo>
                  <a:lnTo>
                    <a:pt x="128753" y="282190"/>
                  </a:lnTo>
                  <a:lnTo>
                    <a:pt x="123517" y="262673"/>
                  </a:lnTo>
                  <a:lnTo>
                    <a:pt x="113391" y="242301"/>
                  </a:lnTo>
                  <a:lnTo>
                    <a:pt x="103905" y="235465"/>
                  </a:lnTo>
                  <a:lnTo>
                    <a:pt x="77768" y="227869"/>
                  </a:lnTo>
                  <a:lnTo>
                    <a:pt x="56014" y="230732"/>
                  </a:lnTo>
                  <a:lnTo>
                    <a:pt x="30612" y="245498"/>
                  </a:lnTo>
                  <a:lnTo>
                    <a:pt x="16727" y="259234"/>
                  </a:lnTo>
                  <a:lnTo>
                    <a:pt x="6657" y="277037"/>
                  </a:lnTo>
                  <a:lnTo>
                    <a:pt x="0" y="312380"/>
                  </a:lnTo>
                  <a:lnTo>
                    <a:pt x="6156" y="357839"/>
                  </a:lnTo>
                  <a:lnTo>
                    <a:pt x="22019" y="411196"/>
                  </a:lnTo>
                  <a:lnTo>
                    <a:pt x="28953" y="418252"/>
                  </a:lnTo>
                  <a:lnTo>
                    <a:pt x="49135" y="426091"/>
                  </a:lnTo>
                  <a:lnTo>
                    <a:pt x="70584" y="423336"/>
                  </a:lnTo>
                  <a:lnTo>
                    <a:pt x="90645" y="413142"/>
                  </a:lnTo>
                  <a:lnTo>
                    <a:pt x="107360" y="396914"/>
                  </a:lnTo>
                  <a:lnTo>
                    <a:pt x="132861" y="339292"/>
                  </a:lnTo>
                  <a:lnTo>
                    <a:pt x="147867" y="284646"/>
                  </a:lnTo>
                  <a:lnTo>
                    <a:pt x="162097" y="233168"/>
                  </a:lnTo>
                  <a:lnTo>
                    <a:pt x="173053" y="172913"/>
                  </a:lnTo>
                  <a:lnTo>
                    <a:pt x="172135" y="117622"/>
                  </a:lnTo>
                  <a:lnTo>
                    <a:pt x="164454" y="64195"/>
                  </a:lnTo>
                  <a:lnTo>
                    <a:pt x="151649" y="17559"/>
                  </a:lnTo>
                  <a:lnTo>
                    <a:pt x="145788" y="4918"/>
                  </a:lnTo>
                  <a:lnTo>
                    <a:pt x="139542" y="0"/>
                  </a:lnTo>
                  <a:lnTo>
                    <a:pt x="133038" y="231"/>
                  </a:lnTo>
                  <a:lnTo>
                    <a:pt x="126362" y="3895"/>
                  </a:lnTo>
                  <a:lnTo>
                    <a:pt x="121911" y="12186"/>
                  </a:lnTo>
                  <a:lnTo>
                    <a:pt x="114769" y="70641"/>
                  </a:lnTo>
                  <a:lnTo>
                    <a:pt x="113531" y="129043"/>
                  </a:lnTo>
                  <a:lnTo>
                    <a:pt x="116285" y="181443"/>
                  </a:lnTo>
                  <a:lnTo>
                    <a:pt x="124509" y="228554"/>
                  </a:lnTo>
                  <a:lnTo>
                    <a:pt x="131235" y="286966"/>
                  </a:lnTo>
                  <a:lnTo>
                    <a:pt x="136348" y="342488"/>
                  </a:lnTo>
                  <a:lnTo>
                    <a:pt x="150745" y="405665"/>
                  </a:lnTo>
                  <a:lnTo>
                    <a:pt x="155124" y="421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26466" y="915979"/>
            <a:ext cx="4600954" cy="652768"/>
            <a:chOff x="726466" y="915979"/>
            <a:chExt cx="4600954" cy="652768"/>
          </a:xfrm>
        </p:grpSpPr>
        <p:sp>
          <p:nvSpPr>
            <p:cNvPr id="137" name="Freeform 136"/>
            <p:cNvSpPr/>
            <p:nvPr/>
          </p:nvSpPr>
          <p:spPr>
            <a:xfrm>
              <a:off x="931946" y="1200248"/>
              <a:ext cx="26148" cy="368499"/>
            </a:xfrm>
            <a:custGeom>
              <a:avLst/>
              <a:gdLst/>
              <a:ahLst/>
              <a:cxnLst/>
              <a:rect l="0" t="0" r="0" b="0"/>
              <a:pathLst>
                <a:path w="26148" h="368499">
                  <a:moveTo>
                    <a:pt x="15618" y="0"/>
                  </a:moveTo>
                  <a:lnTo>
                    <a:pt x="4166" y="57264"/>
                  </a:lnTo>
                  <a:lnTo>
                    <a:pt x="0" y="88622"/>
                  </a:lnTo>
                  <a:lnTo>
                    <a:pt x="4232" y="134923"/>
                  </a:lnTo>
                  <a:lnTo>
                    <a:pt x="12894" y="192056"/>
                  </a:lnTo>
                  <a:lnTo>
                    <a:pt x="21700" y="252268"/>
                  </a:lnTo>
                  <a:lnTo>
                    <a:pt x="24829" y="306503"/>
                  </a:lnTo>
                  <a:lnTo>
                    <a:pt x="2614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0165" y="1326590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40654" y="0"/>
                  </a:lnTo>
                  <a:lnTo>
                    <a:pt x="180118" y="5589"/>
                  </a:lnTo>
                  <a:lnTo>
                    <a:pt x="120240" y="16789"/>
                  </a:lnTo>
                  <a:lnTo>
                    <a:pt x="6335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77948" y="1368704"/>
              <a:ext cx="140031" cy="160478"/>
            </a:xfrm>
            <a:custGeom>
              <a:avLst/>
              <a:gdLst/>
              <a:ahLst/>
              <a:cxnLst/>
              <a:rect l="0" t="0" r="0" b="0"/>
              <a:pathLst>
                <a:path w="140031" h="160478">
                  <a:moveTo>
                    <a:pt x="80186" y="10529"/>
                  </a:moveTo>
                  <a:lnTo>
                    <a:pt x="57829" y="10529"/>
                  </a:lnTo>
                  <a:lnTo>
                    <a:pt x="40614" y="16768"/>
                  </a:lnTo>
                  <a:lnTo>
                    <a:pt x="10498" y="39837"/>
                  </a:lnTo>
                  <a:lnTo>
                    <a:pt x="2421" y="59430"/>
                  </a:lnTo>
                  <a:lnTo>
                    <a:pt x="0" y="83735"/>
                  </a:lnTo>
                  <a:lnTo>
                    <a:pt x="2824" y="110135"/>
                  </a:lnTo>
                  <a:lnTo>
                    <a:pt x="11098" y="131227"/>
                  </a:lnTo>
                  <a:lnTo>
                    <a:pt x="16580" y="140128"/>
                  </a:lnTo>
                  <a:lnTo>
                    <a:pt x="35149" y="153136"/>
                  </a:lnTo>
                  <a:lnTo>
                    <a:pt x="57830" y="160477"/>
                  </a:lnTo>
                  <a:lnTo>
                    <a:pt x="79609" y="159841"/>
                  </a:lnTo>
                  <a:lnTo>
                    <a:pt x="111601" y="147316"/>
                  </a:lnTo>
                  <a:lnTo>
                    <a:pt x="126514" y="132154"/>
                  </a:lnTo>
                  <a:lnTo>
                    <a:pt x="135871" y="112548"/>
                  </a:lnTo>
                  <a:lnTo>
                    <a:pt x="140030" y="88236"/>
                  </a:lnTo>
                  <a:lnTo>
                    <a:pt x="135639" y="64952"/>
                  </a:lnTo>
                  <a:lnTo>
                    <a:pt x="120013" y="35233"/>
                  </a:lnTo>
                  <a:lnTo>
                    <a:pt x="100566" y="14729"/>
                  </a:lnTo>
                  <a:lnTo>
                    <a:pt x="801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6466" y="915979"/>
              <a:ext cx="4600954" cy="84229"/>
            </a:xfrm>
            <a:custGeom>
              <a:avLst/>
              <a:gdLst/>
              <a:ahLst/>
              <a:cxnLst/>
              <a:rect l="0" t="0" r="0" b="0"/>
              <a:pathLst>
                <a:path w="4600954" h="84229">
                  <a:moveTo>
                    <a:pt x="4600953" y="0"/>
                  </a:moveTo>
                  <a:lnTo>
                    <a:pt x="4542337" y="0"/>
                  </a:lnTo>
                  <a:lnTo>
                    <a:pt x="4479757" y="0"/>
                  </a:lnTo>
                  <a:lnTo>
                    <a:pt x="4417309" y="3119"/>
                  </a:lnTo>
                  <a:lnTo>
                    <a:pt x="4364897" y="9065"/>
                  </a:lnTo>
                  <a:lnTo>
                    <a:pt x="4309483" y="18645"/>
                  </a:lnTo>
                  <a:lnTo>
                    <a:pt x="4253477" y="28683"/>
                  </a:lnTo>
                  <a:lnTo>
                    <a:pt x="4191765" y="31012"/>
                  </a:lnTo>
                  <a:lnTo>
                    <a:pt x="4140591" y="31415"/>
                  </a:lnTo>
                  <a:lnTo>
                    <a:pt x="4088383" y="37124"/>
                  </a:lnTo>
                  <a:lnTo>
                    <a:pt x="4035870" y="40635"/>
                  </a:lnTo>
                  <a:lnTo>
                    <a:pt x="3983265" y="41676"/>
                  </a:lnTo>
                  <a:lnTo>
                    <a:pt x="3930634" y="41984"/>
                  </a:lnTo>
                  <a:lnTo>
                    <a:pt x="3877995" y="42075"/>
                  </a:lnTo>
                  <a:lnTo>
                    <a:pt x="3825353" y="42102"/>
                  </a:lnTo>
                  <a:lnTo>
                    <a:pt x="3772711" y="42110"/>
                  </a:lnTo>
                  <a:lnTo>
                    <a:pt x="3714480" y="42113"/>
                  </a:lnTo>
                  <a:lnTo>
                    <a:pt x="3658362" y="42113"/>
                  </a:lnTo>
                  <a:lnTo>
                    <a:pt x="3604689" y="42114"/>
                  </a:lnTo>
                  <a:lnTo>
                    <a:pt x="3551742" y="36525"/>
                  </a:lnTo>
                  <a:lnTo>
                    <a:pt x="3499009" y="33049"/>
                  </a:lnTo>
                  <a:lnTo>
                    <a:pt x="3440750" y="32019"/>
                  </a:lnTo>
                  <a:lnTo>
                    <a:pt x="3384624" y="31714"/>
                  </a:lnTo>
                  <a:lnTo>
                    <a:pt x="3330949" y="31623"/>
                  </a:lnTo>
                  <a:lnTo>
                    <a:pt x="3274882" y="24357"/>
                  </a:lnTo>
                  <a:lnTo>
                    <a:pt x="3226813" y="22035"/>
                  </a:lnTo>
                  <a:lnTo>
                    <a:pt x="3175526" y="21347"/>
                  </a:lnTo>
                  <a:lnTo>
                    <a:pt x="3123285" y="21143"/>
                  </a:lnTo>
                  <a:lnTo>
                    <a:pt x="3073101" y="19913"/>
                  </a:lnTo>
                  <a:lnTo>
                    <a:pt x="3020398" y="12729"/>
                  </a:lnTo>
                  <a:lnTo>
                    <a:pt x="2959684" y="10963"/>
                  </a:lnTo>
                  <a:lnTo>
                    <a:pt x="2908684" y="10657"/>
                  </a:lnTo>
                  <a:lnTo>
                    <a:pt x="2856527" y="10566"/>
                  </a:lnTo>
                  <a:lnTo>
                    <a:pt x="2804029" y="10540"/>
                  </a:lnTo>
                  <a:lnTo>
                    <a:pt x="2741123" y="10531"/>
                  </a:lnTo>
                  <a:lnTo>
                    <a:pt x="2690807" y="10529"/>
                  </a:lnTo>
                  <a:lnTo>
                    <a:pt x="2638853" y="10528"/>
                  </a:lnTo>
                  <a:lnTo>
                    <a:pt x="2587585" y="10528"/>
                  </a:lnTo>
                  <a:lnTo>
                    <a:pt x="2527746" y="10528"/>
                  </a:lnTo>
                  <a:lnTo>
                    <a:pt x="2465277" y="10528"/>
                  </a:lnTo>
                  <a:lnTo>
                    <a:pt x="2402678" y="10528"/>
                  </a:lnTo>
                  <a:lnTo>
                    <a:pt x="2347721" y="11698"/>
                  </a:lnTo>
                  <a:lnTo>
                    <a:pt x="2299592" y="17764"/>
                  </a:lnTo>
                  <a:lnTo>
                    <a:pt x="2249977" y="20081"/>
                  </a:lnTo>
                  <a:lnTo>
                    <a:pt x="2187578" y="20864"/>
                  </a:lnTo>
                  <a:lnTo>
                    <a:pt x="2136589" y="21000"/>
                  </a:lnTo>
                  <a:lnTo>
                    <a:pt x="2081316" y="21040"/>
                  </a:lnTo>
                  <a:lnTo>
                    <a:pt x="2023605" y="21052"/>
                  </a:lnTo>
                  <a:lnTo>
                    <a:pt x="1972581" y="21055"/>
                  </a:lnTo>
                  <a:lnTo>
                    <a:pt x="1924707" y="21056"/>
                  </a:lnTo>
                  <a:lnTo>
                    <a:pt x="1873478" y="21057"/>
                  </a:lnTo>
                  <a:lnTo>
                    <a:pt x="1818134" y="24176"/>
                  </a:lnTo>
                  <a:lnTo>
                    <a:pt x="1760402" y="29390"/>
                  </a:lnTo>
                  <a:lnTo>
                    <a:pt x="1706251" y="30935"/>
                  </a:lnTo>
                  <a:lnTo>
                    <a:pt x="1653162" y="31393"/>
                  </a:lnTo>
                  <a:lnTo>
                    <a:pt x="1600387" y="31528"/>
                  </a:lnTo>
                  <a:lnTo>
                    <a:pt x="1547706" y="31568"/>
                  </a:lnTo>
                  <a:lnTo>
                    <a:pt x="1491932" y="31580"/>
                  </a:lnTo>
                  <a:lnTo>
                    <a:pt x="1434072" y="31584"/>
                  </a:lnTo>
                  <a:lnTo>
                    <a:pt x="1379884" y="31585"/>
                  </a:lnTo>
                  <a:lnTo>
                    <a:pt x="1326783" y="31585"/>
                  </a:lnTo>
                  <a:lnTo>
                    <a:pt x="1274005" y="31585"/>
                  </a:lnTo>
                  <a:lnTo>
                    <a:pt x="1218203" y="34705"/>
                  </a:lnTo>
                  <a:lnTo>
                    <a:pt x="1160335" y="39919"/>
                  </a:lnTo>
                  <a:lnTo>
                    <a:pt x="1106144" y="41463"/>
                  </a:lnTo>
                  <a:lnTo>
                    <a:pt x="1053043" y="41921"/>
                  </a:lnTo>
                  <a:lnTo>
                    <a:pt x="1000264" y="42057"/>
                  </a:lnTo>
                  <a:lnTo>
                    <a:pt x="944462" y="42097"/>
                  </a:lnTo>
                  <a:lnTo>
                    <a:pt x="889714" y="42109"/>
                  </a:lnTo>
                  <a:lnTo>
                    <a:pt x="837617" y="42112"/>
                  </a:lnTo>
                  <a:lnTo>
                    <a:pt x="783966" y="42113"/>
                  </a:lnTo>
                  <a:lnTo>
                    <a:pt x="732195" y="42114"/>
                  </a:lnTo>
                  <a:lnTo>
                    <a:pt x="675521" y="42114"/>
                  </a:lnTo>
                  <a:lnTo>
                    <a:pt x="618565" y="42114"/>
                  </a:lnTo>
                  <a:lnTo>
                    <a:pt x="566594" y="45233"/>
                  </a:lnTo>
                  <a:lnTo>
                    <a:pt x="519609" y="50447"/>
                  </a:lnTo>
                  <a:lnTo>
                    <a:pt x="464354" y="51992"/>
                  </a:lnTo>
                  <a:lnTo>
                    <a:pt x="410937" y="52449"/>
                  </a:lnTo>
                  <a:lnTo>
                    <a:pt x="351664" y="58193"/>
                  </a:lnTo>
                  <a:lnTo>
                    <a:pt x="288180" y="63357"/>
                  </a:lnTo>
                  <a:lnTo>
                    <a:pt x="229666" y="70115"/>
                  </a:lnTo>
                  <a:lnTo>
                    <a:pt x="169045" y="72637"/>
                  </a:lnTo>
                  <a:lnTo>
                    <a:pt x="115858" y="74555"/>
                  </a:lnTo>
                  <a:lnTo>
                    <a:pt x="59020" y="819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705409" y="3074321"/>
            <a:ext cx="1021265" cy="73700"/>
          </a:xfrm>
          <a:custGeom>
            <a:avLst/>
            <a:gdLst/>
            <a:ahLst/>
            <a:cxnLst/>
            <a:rect l="0" t="0" r="0" b="0"/>
            <a:pathLst>
              <a:path w="1021265" h="73700">
                <a:moveTo>
                  <a:pt x="1021264" y="0"/>
                </a:moveTo>
                <a:lnTo>
                  <a:pt x="983786" y="8333"/>
                </a:lnTo>
                <a:lnTo>
                  <a:pt x="926773" y="10095"/>
                </a:lnTo>
                <a:lnTo>
                  <a:pt x="868762" y="11613"/>
                </a:lnTo>
                <a:lnTo>
                  <a:pt x="805819" y="19582"/>
                </a:lnTo>
                <a:lnTo>
                  <a:pt x="750763" y="28001"/>
                </a:lnTo>
                <a:lnTo>
                  <a:pt x="694827" y="30877"/>
                </a:lnTo>
                <a:lnTo>
                  <a:pt x="638718" y="31446"/>
                </a:lnTo>
                <a:lnTo>
                  <a:pt x="582575" y="31558"/>
                </a:lnTo>
                <a:lnTo>
                  <a:pt x="523305" y="31580"/>
                </a:lnTo>
                <a:lnTo>
                  <a:pt x="472858" y="31584"/>
                </a:lnTo>
                <a:lnTo>
                  <a:pt x="423985" y="34705"/>
                </a:lnTo>
                <a:lnTo>
                  <a:pt x="365550" y="40650"/>
                </a:lnTo>
                <a:lnTo>
                  <a:pt x="317451" y="41680"/>
                </a:lnTo>
                <a:lnTo>
                  <a:pt x="256032" y="49264"/>
                </a:lnTo>
                <a:lnTo>
                  <a:pt x="205973" y="51641"/>
                </a:lnTo>
                <a:lnTo>
                  <a:pt x="155265" y="53515"/>
                </a:lnTo>
                <a:lnTo>
                  <a:pt x="92497" y="60917"/>
                </a:lnTo>
                <a:lnTo>
                  <a:pt x="29709" y="68315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821425" y="915914"/>
            <a:ext cx="1231767" cy="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810879" y="905506"/>
            <a:ext cx="7" cy="10211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800344" y="1926700"/>
            <a:ext cx="2179427" cy="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3053189" y="915922"/>
            <a:ext cx="926585" cy="9791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3979778" y="1473949"/>
            <a:ext cx="684272" cy="4422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3063732" y="915925"/>
            <a:ext cx="1589777" cy="5474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3895541" y="1685357"/>
            <a:ext cx="221100" cy="136072"/>
          </a:xfrm>
          <a:custGeom>
            <a:avLst/>
            <a:gdLst/>
            <a:ahLst/>
            <a:cxnLst/>
            <a:rect l="0" t="0" r="0" b="0"/>
            <a:pathLst>
              <a:path w="221100" h="136072">
                <a:moveTo>
                  <a:pt x="0" y="83429"/>
                </a:moveTo>
                <a:lnTo>
                  <a:pt x="11179" y="66661"/>
                </a:lnTo>
                <a:lnTo>
                  <a:pt x="26026" y="55310"/>
                </a:lnTo>
                <a:lnTo>
                  <a:pt x="89458" y="21891"/>
                </a:lnTo>
                <a:lnTo>
                  <a:pt x="111774" y="2154"/>
                </a:lnTo>
                <a:lnTo>
                  <a:pt x="118970" y="0"/>
                </a:lnTo>
                <a:lnTo>
                  <a:pt x="126107" y="904"/>
                </a:lnTo>
                <a:lnTo>
                  <a:pt x="133204" y="3846"/>
                </a:lnTo>
                <a:lnTo>
                  <a:pt x="144210" y="16473"/>
                </a:lnTo>
                <a:lnTo>
                  <a:pt x="177368" y="78234"/>
                </a:lnTo>
                <a:lnTo>
                  <a:pt x="221099" y="1360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934609" y="1235454"/>
            <a:ext cx="655194" cy="296204"/>
            <a:chOff x="934609" y="1235454"/>
            <a:chExt cx="655194" cy="296204"/>
          </a:xfrm>
        </p:grpSpPr>
        <p:sp>
          <p:nvSpPr>
            <p:cNvPr id="9" name="Freeform 8"/>
            <p:cNvSpPr/>
            <p:nvPr/>
          </p:nvSpPr>
          <p:spPr>
            <a:xfrm>
              <a:off x="934609" y="1235454"/>
              <a:ext cx="208181" cy="296204"/>
            </a:xfrm>
            <a:custGeom>
              <a:avLst/>
              <a:gdLst/>
              <a:ahLst/>
              <a:cxnLst/>
              <a:rect l="0" t="0" r="0" b="0"/>
              <a:pathLst>
                <a:path w="208181" h="296204">
                  <a:moveTo>
                    <a:pt x="170882" y="38493"/>
                  </a:moveTo>
                  <a:lnTo>
                    <a:pt x="136135" y="75580"/>
                  </a:lnTo>
                  <a:lnTo>
                    <a:pt x="111559" y="134902"/>
                  </a:lnTo>
                  <a:lnTo>
                    <a:pt x="100369" y="190031"/>
                  </a:lnTo>
                  <a:lnTo>
                    <a:pt x="97812" y="251310"/>
                  </a:lnTo>
                  <a:lnTo>
                    <a:pt x="103702" y="273849"/>
                  </a:lnTo>
                  <a:lnTo>
                    <a:pt x="108548" y="283134"/>
                  </a:lnTo>
                  <a:lnTo>
                    <a:pt x="116458" y="289325"/>
                  </a:lnTo>
                  <a:lnTo>
                    <a:pt x="137725" y="296203"/>
                  </a:lnTo>
                  <a:lnTo>
                    <a:pt x="159655" y="293021"/>
                  </a:lnTo>
                  <a:lnTo>
                    <a:pt x="179930" y="282638"/>
                  </a:lnTo>
                  <a:lnTo>
                    <a:pt x="196741" y="266325"/>
                  </a:lnTo>
                  <a:lnTo>
                    <a:pt x="205771" y="244257"/>
                  </a:lnTo>
                  <a:lnTo>
                    <a:pt x="208180" y="231821"/>
                  </a:lnTo>
                  <a:lnTo>
                    <a:pt x="204616" y="211764"/>
                  </a:lnTo>
                  <a:lnTo>
                    <a:pt x="183265" y="174235"/>
                  </a:lnTo>
                  <a:lnTo>
                    <a:pt x="167027" y="160044"/>
                  </a:lnTo>
                  <a:lnTo>
                    <a:pt x="110496" y="130279"/>
                  </a:lnTo>
                  <a:lnTo>
                    <a:pt x="55435" y="109216"/>
                  </a:lnTo>
                  <a:lnTo>
                    <a:pt x="23592" y="92723"/>
                  </a:lnTo>
                  <a:lnTo>
                    <a:pt x="8714" y="76633"/>
                  </a:lnTo>
                  <a:lnTo>
                    <a:pt x="3108" y="67430"/>
                  </a:lnTo>
                  <a:lnTo>
                    <a:pt x="0" y="44725"/>
                  </a:lnTo>
                  <a:lnTo>
                    <a:pt x="809" y="32119"/>
                  </a:lnTo>
                  <a:lnTo>
                    <a:pt x="4857" y="22545"/>
                  </a:lnTo>
                  <a:lnTo>
                    <a:pt x="18715" y="8788"/>
                  </a:lnTo>
                  <a:lnTo>
                    <a:pt x="39691" y="1894"/>
                  </a:lnTo>
                  <a:lnTo>
                    <a:pt x="62272" y="0"/>
                  </a:lnTo>
                  <a:lnTo>
                    <a:pt x="97183" y="69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95004" y="1364706"/>
              <a:ext cx="294799" cy="158276"/>
            </a:xfrm>
            <a:custGeom>
              <a:avLst/>
              <a:gdLst/>
              <a:ahLst/>
              <a:cxnLst/>
              <a:rect l="0" t="0" r="0" b="0"/>
              <a:pathLst>
                <a:path w="294799" h="158276">
                  <a:moveTo>
                    <a:pt x="0" y="77697"/>
                  </a:moveTo>
                  <a:lnTo>
                    <a:pt x="3120" y="120389"/>
                  </a:lnTo>
                  <a:lnTo>
                    <a:pt x="9575" y="139955"/>
                  </a:lnTo>
                  <a:lnTo>
                    <a:pt x="20244" y="156450"/>
                  </a:lnTo>
                  <a:lnTo>
                    <a:pt x="22854" y="158275"/>
                  </a:lnTo>
                  <a:lnTo>
                    <a:pt x="23425" y="155982"/>
                  </a:lnTo>
                  <a:lnTo>
                    <a:pt x="12932" y="96384"/>
                  </a:lnTo>
                  <a:lnTo>
                    <a:pt x="14360" y="59057"/>
                  </a:lnTo>
                  <a:lnTo>
                    <a:pt x="16592" y="47723"/>
                  </a:lnTo>
                  <a:lnTo>
                    <a:pt x="21590" y="38997"/>
                  </a:lnTo>
                  <a:lnTo>
                    <a:pt x="36502" y="26182"/>
                  </a:lnTo>
                  <a:lnTo>
                    <a:pt x="44222" y="25806"/>
                  </a:lnTo>
                  <a:lnTo>
                    <a:pt x="51708" y="29065"/>
                  </a:lnTo>
                  <a:lnTo>
                    <a:pt x="108758" y="81363"/>
                  </a:lnTo>
                  <a:lnTo>
                    <a:pt x="122816" y="95314"/>
                  </a:lnTo>
                  <a:lnTo>
                    <a:pt x="127501" y="95291"/>
                  </a:lnTo>
                  <a:lnTo>
                    <a:pt x="130624" y="90596"/>
                  </a:lnTo>
                  <a:lnTo>
                    <a:pt x="138388" y="37802"/>
                  </a:lnTo>
                  <a:lnTo>
                    <a:pt x="147683" y="15512"/>
                  </a:lnTo>
                  <a:lnTo>
                    <a:pt x="156947" y="8164"/>
                  </a:lnTo>
                  <a:lnTo>
                    <a:pt x="182838" y="0"/>
                  </a:lnTo>
                  <a:lnTo>
                    <a:pt x="194422" y="163"/>
                  </a:lnTo>
                  <a:lnTo>
                    <a:pt x="213532" y="6583"/>
                  </a:lnTo>
                  <a:lnTo>
                    <a:pt x="229824" y="23474"/>
                  </a:lnTo>
                  <a:lnTo>
                    <a:pt x="259249" y="77489"/>
                  </a:lnTo>
                  <a:lnTo>
                    <a:pt x="289001" y="137340"/>
                  </a:lnTo>
                  <a:lnTo>
                    <a:pt x="294798" y="151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144563" y="531576"/>
            <a:ext cx="603374" cy="324210"/>
            <a:chOff x="2144563" y="531576"/>
            <a:chExt cx="603374" cy="324210"/>
          </a:xfrm>
        </p:grpSpPr>
        <p:sp>
          <p:nvSpPr>
            <p:cNvPr id="12" name="Freeform 11"/>
            <p:cNvSpPr/>
            <p:nvPr/>
          </p:nvSpPr>
          <p:spPr>
            <a:xfrm>
              <a:off x="2144563" y="531576"/>
              <a:ext cx="153784" cy="324210"/>
            </a:xfrm>
            <a:custGeom>
              <a:avLst/>
              <a:gdLst/>
              <a:ahLst/>
              <a:cxnLst/>
              <a:rect l="0" t="0" r="0" b="0"/>
              <a:pathLst>
                <a:path w="153784" h="324210">
                  <a:moveTo>
                    <a:pt x="140119" y="58019"/>
                  </a:moveTo>
                  <a:lnTo>
                    <a:pt x="111438" y="111894"/>
                  </a:lnTo>
                  <a:lnTo>
                    <a:pt x="80313" y="173941"/>
                  </a:lnTo>
                  <a:lnTo>
                    <a:pt x="64167" y="207790"/>
                  </a:lnTo>
                  <a:lnTo>
                    <a:pt x="54407" y="264205"/>
                  </a:lnTo>
                  <a:lnTo>
                    <a:pt x="51392" y="276195"/>
                  </a:lnTo>
                  <a:lnTo>
                    <a:pt x="51722" y="286528"/>
                  </a:lnTo>
                  <a:lnTo>
                    <a:pt x="58328" y="304248"/>
                  </a:lnTo>
                  <a:lnTo>
                    <a:pt x="72182" y="316803"/>
                  </a:lnTo>
                  <a:lnTo>
                    <a:pt x="80790" y="321789"/>
                  </a:lnTo>
                  <a:lnTo>
                    <a:pt x="99713" y="324209"/>
                  </a:lnTo>
                  <a:lnTo>
                    <a:pt x="109672" y="323216"/>
                  </a:lnTo>
                  <a:lnTo>
                    <a:pt x="126977" y="312755"/>
                  </a:lnTo>
                  <a:lnTo>
                    <a:pt x="141297" y="296407"/>
                  </a:lnTo>
                  <a:lnTo>
                    <a:pt x="151561" y="277443"/>
                  </a:lnTo>
                  <a:lnTo>
                    <a:pt x="153783" y="257316"/>
                  </a:lnTo>
                  <a:lnTo>
                    <a:pt x="145678" y="210210"/>
                  </a:lnTo>
                  <a:lnTo>
                    <a:pt x="133231" y="189610"/>
                  </a:lnTo>
                  <a:lnTo>
                    <a:pt x="102234" y="157322"/>
                  </a:lnTo>
                  <a:lnTo>
                    <a:pt x="41334" y="123327"/>
                  </a:lnTo>
                  <a:lnTo>
                    <a:pt x="18173" y="103236"/>
                  </a:lnTo>
                  <a:lnTo>
                    <a:pt x="2081" y="76876"/>
                  </a:lnTo>
                  <a:lnTo>
                    <a:pt x="0" y="53922"/>
                  </a:lnTo>
                  <a:lnTo>
                    <a:pt x="4145" y="30462"/>
                  </a:lnTo>
                  <a:lnTo>
                    <a:pt x="13786" y="12236"/>
                  </a:lnTo>
                  <a:lnTo>
                    <a:pt x="21972" y="6440"/>
                  </a:lnTo>
                  <a:lnTo>
                    <a:pt x="43546" y="0"/>
                  </a:lnTo>
                  <a:lnTo>
                    <a:pt x="53510" y="622"/>
                  </a:lnTo>
                  <a:lnTo>
                    <a:pt x="79882" y="12677"/>
                  </a:lnTo>
                  <a:lnTo>
                    <a:pt x="129591" y="47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4724" y="704459"/>
              <a:ext cx="263213" cy="150959"/>
            </a:xfrm>
            <a:custGeom>
              <a:avLst/>
              <a:gdLst/>
              <a:ahLst/>
              <a:cxnLst/>
              <a:rect l="0" t="0" r="0" b="0"/>
              <a:pathLst>
                <a:path w="263213" h="150959">
                  <a:moveTo>
                    <a:pt x="0" y="53592"/>
                  </a:moveTo>
                  <a:lnTo>
                    <a:pt x="5589" y="112209"/>
                  </a:lnTo>
                  <a:lnTo>
                    <a:pt x="15618" y="150958"/>
                  </a:lnTo>
                  <a:lnTo>
                    <a:pt x="13570" y="145999"/>
                  </a:lnTo>
                  <a:lnTo>
                    <a:pt x="11129" y="97408"/>
                  </a:lnTo>
                  <a:lnTo>
                    <a:pt x="13766" y="37724"/>
                  </a:lnTo>
                  <a:lnTo>
                    <a:pt x="16196" y="25466"/>
                  </a:lnTo>
                  <a:lnTo>
                    <a:pt x="22496" y="17294"/>
                  </a:lnTo>
                  <a:lnTo>
                    <a:pt x="41974" y="8214"/>
                  </a:lnTo>
                  <a:lnTo>
                    <a:pt x="51379" y="9302"/>
                  </a:lnTo>
                  <a:lnTo>
                    <a:pt x="68069" y="19869"/>
                  </a:lnTo>
                  <a:lnTo>
                    <a:pt x="85029" y="45550"/>
                  </a:lnTo>
                  <a:lnTo>
                    <a:pt x="97463" y="75386"/>
                  </a:lnTo>
                  <a:lnTo>
                    <a:pt x="101240" y="78650"/>
                  </a:lnTo>
                  <a:lnTo>
                    <a:pt x="104928" y="77316"/>
                  </a:lnTo>
                  <a:lnTo>
                    <a:pt x="112145" y="66476"/>
                  </a:lnTo>
                  <a:lnTo>
                    <a:pt x="135420" y="20930"/>
                  </a:lnTo>
                  <a:lnTo>
                    <a:pt x="151433" y="6710"/>
                  </a:lnTo>
                  <a:lnTo>
                    <a:pt x="160617" y="1281"/>
                  </a:lnTo>
                  <a:lnTo>
                    <a:pt x="169079" y="0"/>
                  </a:lnTo>
                  <a:lnTo>
                    <a:pt x="177060" y="1487"/>
                  </a:lnTo>
                  <a:lnTo>
                    <a:pt x="192167" y="9377"/>
                  </a:lnTo>
                  <a:lnTo>
                    <a:pt x="228005" y="40202"/>
                  </a:lnTo>
                  <a:lnTo>
                    <a:pt x="243552" y="66392"/>
                  </a:lnTo>
                  <a:lnTo>
                    <a:pt x="258115" y="106683"/>
                  </a:lnTo>
                  <a:lnTo>
                    <a:pt x="263212" y="148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448048" y="2063584"/>
            <a:ext cx="826314" cy="284270"/>
            <a:chOff x="2448048" y="2063584"/>
            <a:chExt cx="826314" cy="284270"/>
          </a:xfrm>
        </p:grpSpPr>
        <p:sp>
          <p:nvSpPr>
            <p:cNvPr id="15" name="Freeform 14"/>
            <p:cNvSpPr/>
            <p:nvPr/>
          </p:nvSpPr>
          <p:spPr>
            <a:xfrm>
              <a:off x="2448048" y="2063584"/>
              <a:ext cx="15620" cy="242156"/>
            </a:xfrm>
            <a:custGeom>
              <a:avLst/>
              <a:gdLst/>
              <a:ahLst/>
              <a:cxnLst/>
              <a:rect l="0" t="0" r="0" b="0"/>
              <a:pathLst>
                <a:path w="15620" h="242156">
                  <a:moveTo>
                    <a:pt x="15619" y="0"/>
                  </a:moveTo>
                  <a:lnTo>
                    <a:pt x="4166" y="48931"/>
                  </a:lnTo>
                  <a:lnTo>
                    <a:pt x="0" y="77899"/>
                  </a:lnTo>
                  <a:lnTo>
                    <a:pt x="3738" y="128211"/>
                  </a:lnTo>
                  <a:lnTo>
                    <a:pt x="10412" y="182863"/>
                  </a:lnTo>
                  <a:lnTo>
                    <a:pt x="1561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7008" y="2084641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5880"/>
                  </a:lnTo>
                  <a:lnTo>
                    <a:pt x="5499" y="197122"/>
                  </a:lnTo>
                  <a:lnTo>
                    <a:pt x="1040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85366" y="2074112"/>
              <a:ext cx="152043" cy="140993"/>
            </a:xfrm>
            <a:custGeom>
              <a:avLst/>
              <a:gdLst/>
              <a:ahLst/>
              <a:cxnLst/>
              <a:rect l="0" t="0" r="0" b="0"/>
              <a:pathLst>
                <a:path w="152043" h="140993">
                  <a:moveTo>
                    <a:pt x="152042" y="94757"/>
                  </a:moveTo>
                  <a:lnTo>
                    <a:pt x="98167" y="119951"/>
                  </a:lnTo>
                  <a:lnTo>
                    <a:pt x="46594" y="140001"/>
                  </a:lnTo>
                  <a:lnTo>
                    <a:pt x="25627" y="140992"/>
                  </a:lnTo>
                  <a:lnTo>
                    <a:pt x="15123" y="139618"/>
                  </a:lnTo>
                  <a:lnTo>
                    <a:pt x="8120" y="134023"/>
                  </a:lnTo>
                  <a:lnTo>
                    <a:pt x="339" y="115328"/>
                  </a:lnTo>
                  <a:lnTo>
                    <a:pt x="0" y="94541"/>
                  </a:lnTo>
                  <a:lnTo>
                    <a:pt x="15688" y="31567"/>
                  </a:lnTo>
                  <a:lnTo>
                    <a:pt x="25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1555" y="2204576"/>
              <a:ext cx="282807" cy="143278"/>
            </a:xfrm>
            <a:custGeom>
              <a:avLst/>
              <a:gdLst/>
              <a:ahLst/>
              <a:cxnLst/>
              <a:rect l="0" t="0" r="0" b="0"/>
              <a:pathLst>
                <a:path w="282807" h="143278">
                  <a:moveTo>
                    <a:pt x="9065" y="48521"/>
                  </a:moveTo>
                  <a:lnTo>
                    <a:pt x="0" y="107138"/>
                  </a:lnTo>
                  <a:lnTo>
                    <a:pt x="682" y="112165"/>
                  </a:lnTo>
                  <a:lnTo>
                    <a:pt x="2307" y="112007"/>
                  </a:lnTo>
                  <a:lnTo>
                    <a:pt x="7231" y="101304"/>
                  </a:lnTo>
                  <a:lnTo>
                    <a:pt x="23324" y="43181"/>
                  </a:lnTo>
                  <a:lnTo>
                    <a:pt x="39286" y="13533"/>
                  </a:lnTo>
                  <a:lnTo>
                    <a:pt x="46760" y="8818"/>
                  </a:lnTo>
                  <a:lnTo>
                    <a:pt x="64423" y="6699"/>
                  </a:lnTo>
                  <a:lnTo>
                    <a:pt x="72877" y="10111"/>
                  </a:lnTo>
                  <a:lnTo>
                    <a:pt x="88509" y="23261"/>
                  </a:lnTo>
                  <a:lnTo>
                    <a:pt x="109202" y="60515"/>
                  </a:lnTo>
                  <a:lnTo>
                    <a:pt x="113258" y="60027"/>
                  </a:lnTo>
                  <a:lnTo>
                    <a:pt x="153507" y="10821"/>
                  </a:lnTo>
                  <a:lnTo>
                    <a:pt x="173477" y="2519"/>
                  </a:lnTo>
                  <a:lnTo>
                    <a:pt x="196781" y="0"/>
                  </a:lnTo>
                  <a:lnTo>
                    <a:pt x="218836" y="2779"/>
                  </a:lnTo>
                  <a:lnTo>
                    <a:pt x="237218" y="11034"/>
                  </a:lnTo>
                  <a:lnTo>
                    <a:pt x="245395" y="16511"/>
                  </a:lnTo>
                  <a:lnTo>
                    <a:pt x="257600" y="35074"/>
                  </a:lnTo>
                  <a:lnTo>
                    <a:pt x="265755" y="58922"/>
                  </a:lnTo>
                  <a:lnTo>
                    <a:pt x="277008" y="120586"/>
                  </a:lnTo>
                  <a:lnTo>
                    <a:pt x="282806" y="143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79563" y="1337118"/>
            <a:ext cx="494861" cy="178986"/>
            <a:chOff x="2979563" y="1337118"/>
            <a:chExt cx="494861" cy="178986"/>
          </a:xfrm>
        </p:grpSpPr>
        <p:sp>
          <p:nvSpPr>
            <p:cNvPr id="20" name="Freeform 19"/>
            <p:cNvSpPr/>
            <p:nvPr/>
          </p:nvSpPr>
          <p:spPr>
            <a:xfrm>
              <a:off x="2979563" y="133711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71178" y="1347647"/>
              <a:ext cx="111691" cy="142661"/>
            </a:xfrm>
            <a:custGeom>
              <a:avLst/>
              <a:gdLst/>
              <a:ahLst/>
              <a:cxnLst/>
              <a:rect l="0" t="0" r="0" b="0"/>
              <a:pathLst>
                <a:path w="111691" h="142661">
                  <a:moveTo>
                    <a:pt x="66313" y="21057"/>
                  </a:moveTo>
                  <a:lnTo>
                    <a:pt x="43956" y="26646"/>
                  </a:lnTo>
                  <a:lnTo>
                    <a:pt x="26741" y="38749"/>
                  </a:lnTo>
                  <a:lnTo>
                    <a:pt x="12460" y="55826"/>
                  </a:lnTo>
                  <a:lnTo>
                    <a:pt x="2214" y="75114"/>
                  </a:lnTo>
                  <a:lnTo>
                    <a:pt x="0" y="95385"/>
                  </a:lnTo>
                  <a:lnTo>
                    <a:pt x="4085" y="114923"/>
                  </a:lnTo>
                  <a:lnTo>
                    <a:pt x="13700" y="131405"/>
                  </a:lnTo>
                  <a:lnTo>
                    <a:pt x="21879" y="136736"/>
                  </a:lnTo>
                  <a:lnTo>
                    <a:pt x="43445" y="142660"/>
                  </a:lnTo>
                  <a:lnTo>
                    <a:pt x="53407" y="141900"/>
                  </a:lnTo>
                  <a:lnTo>
                    <a:pt x="70715" y="134816"/>
                  </a:lnTo>
                  <a:lnTo>
                    <a:pt x="93614" y="112085"/>
                  </a:lnTo>
                  <a:lnTo>
                    <a:pt x="109627" y="83123"/>
                  </a:lnTo>
                  <a:lnTo>
                    <a:pt x="111690" y="62680"/>
                  </a:lnTo>
                  <a:lnTo>
                    <a:pt x="107537" y="41895"/>
                  </a:lnTo>
                  <a:lnTo>
                    <a:pt x="93215" y="13973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05967" y="1421894"/>
              <a:ext cx="168457" cy="94210"/>
            </a:xfrm>
            <a:custGeom>
              <a:avLst/>
              <a:gdLst/>
              <a:ahLst/>
              <a:cxnLst/>
              <a:rect l="0" t="0" r="0" b="0"/>
              <a:pathLst>
                <a:path w="168457" h="94210">
                  <a:moveTo>
                    <a:pt x="0" y="9981"/>
                  </a:moveTo>
                  <a:lnTo>
                    <a:pt x="15619" y="56837"/>
                  </a:lnTo>
                  <a:lnTo>
                    <a:pt x="13570" y="50693"/>
                  </a:lnTo>
                  <a:lnTo>
                    <a:pt x="17019" y="21913"/>
                  </a:lnTo>
                  <a:lnTo>
                    <a:pt x="21874" y="13257"/>
                  </a:lnTo>
                  <a:lnTo>
                    <a:pt x="36628" y="518"/>
                  </a:lnTo>
                  <a:lnTo>
                    <a:pt x="43136" y="163"/>
                  </a:lnTo>
                  <a:lnTo>
                    <a:pt x="48644" y="3435"/>
                  </a:lnTo>
                  <a:lnTo>
                    <a:pt x="71480" y="28315"/>
                  </a:lnTo>
                  <a:lnTo>
                    <a:pt x="76899" y="29223"/>
                  </a:lnTo>
                  <a:lnTo>
                    <a:pt x="81682" y="26318"/>
                  </a:lnTo>
                  <a:lnTo>
                    <a:pt x="103352" y="2029"/>
                  </a:lnTo>
                  <a:lnTo>
                    <a:pt x="109845" y="0"/>
                  </a:lnTo>
                  <a:lnTo>
                    <a:pt x="116514" y="987"/>
                  </a:lnTo>
                  <a:lnTo>
                    <a:pt x="123300" y="3985"/>
                  </a:lnTo>
                  <a:lnTo>
                    <a:pt x="144028" y="24972"/>
                  </a:lnTo>
                  <a:lnTo>
                    <a:pt x="162417" y="68401"/>
                  </a:lnTo>
                  <a:lnTo>
                    <a:pt x="168456" y="94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90215" y="779108"/>
            <a:ext cx="762059" cy="494840"/>
            <a:chOff x="3590215" y="779108"/>
            <a:chExt cx="762059" cy="494840"/>
          </a:xfrm>
        </p:grpSpPr>
        <p:sp>
          <p:nvSpPr>
            <p:cNvPr id="24" name="Freeform 23"/>
            <p:cNvSpPr/>
            <p:nvPr/>
          </p:nvSpPr>
          <p:spPr>
            <a:xfrm>
              <a:off x="3590215" y="779108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73699" y="0"/>
                  </a:moveTo>
                  <a:lnTo>
                    <a:pt x="55741" y="53875"/>
                  </a:lnTo>
                  <a:lnTo>
                    <a:pt x="38550" y="111036"/>
                  </a:lnTo>
                  <a:lnTo>
                    <a:pt x="30622" y="164219"/>
                  </a:lnTo>
                  <a:lnTo>
                    <a:pt x="12071" y="20661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94898" y="819144"/>
              <a:ext cx="125677" cy="233931"/>
            </a:xfrm>
            <a:custGeom>
              <a:avLst/>
              <a:gdLst/>
              <a:ahLst/>
              <a:cxnLst/>
              <a:rect l="0" t="0" r="0" b="0"/>
              <a:pathLst>
                <a:path w="125677" h="233931">
                  <a:moveTo>
                    <a:pt x="11130" y="54720"/>
                  </a:moveTo>
                  <a:lnTo>
                    <a:pt x="40439" y="16347"/>
                  </a:lnTo>
                  <a:lnTo>
                    <a:pt x="66218" y="716"/>
                  </a:lnTo>
                  <a:lnTo>
                    <a:pt x="74762" y="0"/>
                  </a:lnTo>
                  <a:lnTo>
                    <a:pt x="90494" y="5444"/>
                  </a:lnTo>
                  <a:lnTo>
                    <a:pt x="112504" y="27252"/>
                  </a:lnTo>
                  <a:lnTo>
                    <a:pt x="120526" y="49141"/>
                  </a:lnTo>
                  <a:lnTo>
                    <a:pt x="125676" y="101321"/>
                  </a:lnTo>
                  <a:lnTo>
                    <a:pt x="120142" y="125735"/>
                  </a:lnTo>
                  <a:lnTo>
                    <a:pt x="98189" y="180709"/>
                  </a:lnTo>
                  <a:lnTo>
                    <a:pt x="86478" y="201962"/>
                  </a:lnTo>
                  <a:lnTo>
                    <a:pt x="55552" y="228069"/>
                  </a:lnTo>
                  <a:lnTo>
                    <a:pt x="33213" y="233930"/>
                  </a:lnTo>
                  <a:lnTo>
                    <a:pt x="22342" y="233855"/>
                  </a:lnTo>
                  <a:lnTo>
                    <a:pt x="13926" y="230295"/>
                  </a:lnTo>
                  <a:lnTo>
                    <a:pt x="1455" y="216982"/>
                  </a:lnTo>
                  <a:lnTo>
                    <a:pt x="0" y="209688"/>
                  </a:lnTo>
                  <a:lnTo>
                    <a:pt x="1371" y="202486"/>
                  </a:lnTo>
                  <a:lnTo>
                    <a:pt x="4624" y="195344"/>
                  </a:lnTo>
                  <a:lnTo>
                    <a:pt x="11472" y="191753"/>
                  </a:lnTo>
                  <a:lnTo>
                    <a:pt x="31560" y="190883"/>
                  </a:lnTo>
                  <a:lnTo>
                    <a:pt x="49846" y="197515"/>
                  </a:lnTo>
                  <a:lnTo>
                    <a:pt x="64602" y="208262"/>
                  </a:lnTo>
                  <a:lnTo>
                    <a:pt x="84830" y="233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63956" y="10528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48184" y="872147"/>
              <a:ext cx="126343" cy="249251"/>
            </a:xfrm>
            <a:custGeom>
              <a:avLst/>
              <a:gdLst/>
              <a:ahLst/>
              <a:cxnLst/>
              <a:rect l="0" t="0" r="0" b="0"/>
              <a:pathLst>
                <a:path w="126343" h="249251">
                  <a:moveTo>
                    <a:pt x="126342" y="33303"/>
                  </a:moveTo>
                  <a:lnTo>
                    <a:pt x="103985" y="33303"/>
                  </a:lnTo>
                  <a:lnTo>
                    <a:pt x="86770" y="27064"/>
                  </a:lnTo>
                  <a:lnTo>
                    <a:pt x="51065" y="3994"/>
                  </a:lnTo>
                  <a:lnTo>
                    <a:pt x="30884" y="0"/>
                  </a:lnTo>
                  <a:lnTo>
                    <a:pt x="20590" y="572"/>
                  </a:lnTo>
                  <a:lnTo>
                    <a:pt x="13726" y="6803"/>
                  </a:lnTo>
                  <a:lnTo>
                    <a:pt x="6100" y="29324"/>
                  </a:lnTo>
                  <a:lnTo>
                    <a:pt x="1807" y="69299"/>
                  </a:lnTo>
                  <a:lnTo>
                    <a:pt x="4714" y="79527"/>
                  </a:lnTo>
                  <a:lnTo>
                    <a:pt x="10162" y="87515"/>
                  </a:lnTo>
                  <a:lnTo>
                    <a:pt x="25573" y="99511"/>
                  </a:lnTo>
                  <a:lnTo>
                    <a:pt x="76219" y="132606"/>
                  </a:lnTo>
                  <a:lnTo>
                    <a:pt x="96803" y="154103"/>
                  </a:lnTo>
                  <a:lnTo>
                    <a:pt x="106584" y="172390"/>
                  </a:lnTo>
                  <a:lnTo>
                    <a:pt x="113079" y="208005"/>
                  </a:lnTo>
                  <a:lnTo>
                    <a:pt x="108359" y="228321"/>
                  </a:lnTo>
                  <a:lnTo>
                    <a:pt x="103825" y="237015"/>
                  </a:lnTo>
                  <a:lnTo>
                    <a:pt x="96123" y="242810"/>
                  </a:lnTo>
                  <a:lnTo>
                    <a:pt x="75086" y="249250"/>
                  </a:lnTo>
                  <a:lnTo>
                    <a:pt x="65265" y="248627"/>
                  </a:lnTo>
                  <a:lnTo>
                    <a:pt x="48114" y="241696"/>
                  </a:lnTo>
                  <a:lnTo>
                    <a:pt x="25304" y="224640"/>
                  </a:lnTo>
                  <a:lnTo>
                    <a:pt x="0" y="191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63216" y="1108878"/>
              <a:ext cx="189058" cy="165070"/>
            </a:xfrm>
            <a:custGeom>
              <a:avLst/>
              <a:gdLst/>
              <a:ahLst/>
              <a:cxnLst/>
              <a:rect l="0" t="0" r="0" b="0"/>
              <a:pathLst>
                <a:path w="189058" h="165070">
                  <a:moveTo>
                    <a:pt x="6066" y="28199"/>
                  </a:moveTo>
                  <a:lnTo>
                    <a:pt x="2947" y="70890"/>
                  </a:lnTo>
                  <a:lnTo>
                    <a:pt x="0" y="82268"/>
                  </a:lnTo>
                  <a:lnTo>
                    <a:pt x="10625" y="32402"/>
                  </a:lnTo>
                  <a:lnTo>
                    <a:pt x="23300" y="12129"/>
                  </a:lnTo>
                  <a:lnTo>
                    <a:pt x="31594" y="3448"/>
                  </a:lnTo>
                  <a:lnTo>
                    <a:pt x="39462" y="0"/>
                  </a:lnTo>
                  <a:lnTo>
                    <a:pt x="47047" y="41"/>
                  </a:lnTo>
                  <a:lnTo>
                    <a:pt x="54444" y="2408"/>
                  </a:lnTo>
                  <a:lnTo>
                    <a:pt x="60545" y="7495"/>
                  </a:lnTo>
                  <a:lnTo>
                    <a:pt x="70443" y="22507"/>
                  </a:lnTo>
                  <a:lnTo>
                    <a:pt x="79094" y="60956"/>
                  </a:lnTo>
                  <a:lnTo>
                    <a:pt x="81658" y="60565"/>
                  </a:lnTo>
                  <a:lnTo>
                    <a:pt x="87626" y="50773"/>
                  </a:lnTo>
                  <a:lnTo>
                    <a:pt x="99902" y="26698"/>
                  </a:lnTo>
                  <a:lnTo>
                    <a:pt x="115621" y="11544"/>
                  </a:lnTo>
                  <a:lnTo>
                    <a:pt x="123557" y="8907"/>
                  </a:lnTo>
                  <a:lnTo>
                    <a:pt x="131186" y="9488"/>
                  </a:lnTo>
                  <a:lnTo>
                    <a:pt x="145903" y="16373"/>
                  </a:lnTo>
                  <a:lnTo>
                    <a:pt x="160243" y="27232"/>
                  </a:lnTo>
                  <a:lnTo>
                    <a:pt x="171295" y="46097"/>
                  </a:lnTo>
                  <a:lnTo>
                    <a:pt x="187923" y="96335"/>
                  </a:lnTo>
                  <a:lnTo>
                    <a:pt x="189057" y="120483"/>
                  </a:lnTo>
                  <a:lnTo>
                    <a:pt x="185661" y="140574"/>
                  </a:lnTo>
                  <a:lnTo>
                    <a:pt x="174522" y="165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106111" y="1692933"/>
            <a:ext cx="631711" cy="318009"/>
            <a:chOff x="4106111" y="1692933"/>
            <a:chExt cx="631711" cy="318009"/>
          </a:xfrm>
        </p:grpSpPr>
        <p:sp>
          <p:nvSpPr>
            <p:cNvPr id="30" name="Freeform 29"/>
            <p:cNvSpPr/>
            <p:nvPr/>
          </p:nvSpPr>
          <p:spPr>
            <a:xfrm>
              <a:off x="4106111" y="1845630"/>
              <a:ext cx="115815" cy="165312"/>
            </a:xfrm>
            <a:custGeom>
              <a:avLst/>
              <a:gdLst/>
              <a:ahLst/>
              <a:cxnLst/>
              <a:rect l="0" t="0" r="0" b="0"/>
              <a:pathLst>
                <a:path w="115815" h="165312">
                  <a:moveTo>
                    <a:pt x="0" y="49498"/>
                  </a:moveTo>
                  <a:lnTo>
                    <a:pt x="59593" y="0"/>
                  </a:lnTo>
                  <a:lnTo>
                    <a:pt x="65465" y="121"/>
                  </a:lnTo>
                  <a:lnTo>
                    <a:pt x="70550" y="4882"/>
                  </a:lnTo>
                  <a:lnTo>
                    <a:pt x="87116" y="40555"/>
                  </a:lnTo>
                  <a:lnTo>
                    <a:pt x="96870" y="100154"/>
                  </a:lnTo>
                  <a:lnTo>
                    <a:pt x="112880" y="155779"/>
                  </a:lnTo>
                  <a:lnTo>
                    <a:pt x="115814" y="165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74567" y="19477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82219" y="1737200"/>
              <a:ext cx="163920" cy="178986"/>
            </a:xfrm>
            <a:custGeom>
              <a:avLst/>
              <a:gdLst/>
              <a:ahLst/>
              <a:cxnLst/>
              <a:rect l="0" t="0" r="0" b="0"/>
              <a:pathLst>
                <a:path w="163920" h="178986">
                  <a:moveTo>
                    <a:pt x="55519" y="0"/>
                  </a:moveTo>
                  <a:lnTo>
                    <a:pt x="37539" y="15642"/>
                  </a:lnTo>
                  <a:lnTo>
                    <a:pt x="20622" y="23720"/>
                  </a:lnTo>
                  <a:lnTo>
                    <a:pt x="7644" y="37449"/>
                  </a:lnTo>
                  <a:lnTo>
                    <a:pt x="2545" y="46023"/>
                  </a:lnTo>
                  <a:lnTo>
                    <a:pt x="0" y="68028"/>
                  </a:lnTo>
                  <a:lnTo>
                    <a:pt x="959" y="80447"/>
                  </a:lnTo>
                  <a:lnTo>
                    <a:pt x="5108" y="89897"/>
                  </a:lnTo>
                  <a:lnTo>
                    <a:pt x="19076" y="103515"/>
                  </a:lnTo>
                  <a:lnTo>
                    <a:pt x="26545" y="105275"/>
                  </a:lnTo>
                  <a:lnTo>
                    <a:pt x="33863" y="104109"/>
                  </a:lnTo>
                  <a:lnTo>
                    <a:pt x="48234" y="96574"/>
                  </a:lnTo>
                  <a:lnTo>
                    <a:pt x="89149" y="71585"/>
                  </a:lnTo>
                  <a:lnTo>
                    <a:pt x="109071" y="70030"/>
                  </a:lnTo>
                  <a:lnTo>
                    <a:pt x="128453" y="74409"/>
                  </a:lnTo>
                  <a:lnTo>
                    <a:pt x="144866" y="84153"/>
                  </a:lnTo>
                  <a:lnTo>
                    <a:pt x="156840" y="99403"/>
                  </a:lnTo>
                  <a:lnTo>
                    <a:pt x="161671" y="108383"/>
                  </a:lnTo>
                  <a:lnTo>
                    <a:pt x="163919" y="127719"/>
                  </a:lnTo>
                  <a:lnTo>
                    <a:pt x="159849" y="146841"/>
                  </a:lnTo>
                  <a:lnTo>
                    <a:pt x="150241" y="163139"/>
                  </a:lnTo>
                  <a:lnTo>
                    <a:pt x="143234" y="168421"/>
                  </a:lnTo>
                  <a:lnTo>
                    <a:pt x="10816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06194" y="1692933"/>
              <a:ext cx="231628" cy="136531"/>
            </a:xfrm>
            <a:custGeom>
              <a:avLst/>
              <a:gdLst/>
              <a:ahLst/>
              <a:cxnLst/>
              <a:rect l="0" t="0" r="0" b="0"/>
              <a:pathLst>
                <a:path w="231628" h="136531">
                  <a:moveTo>
                    <a:pt x="0" y="96910"/>
                  </a:moveTo>
                  <a:lnTo>
                    <a:pt x="29309" y="135283"/>
                  </a:lnTo>
                  <a:lnTo>
                    <a:pt x="31237" y="136530"/>
                  </a:lnTo>
                  <a:lnTo>
                    <a:pt x="6937" y="74934"/>
                  </a:lnTo>
                  <a:lnTo>
                    <a:pt x="8134" y="67052"/>
                  </a:lnTo>
                  <a:lnTo>
                    <a:pt x="12442" y="60627"/>
                  </a:lnTo>
                  <a:lnTo>
                    <a:pt x="18823" y="55174"/>
                  </a:lnTo>
                  <a:lnTo>
                    <a:pt x="26587" y="52708"/>
                  </a:lnTo>
                  <a:lnTo>
                    <a:pt x="44572" y="53088"/>
                  </a:lnTo>
                  <a:lnTo>
                    <a:pt x="74428" y="65468"/>
                  </a:lnTo>
                  <a:lnTo>
                    <a:pt x="80034" y="65420"/>
                  </a:lnTo>
                  <a:lnTo>
                    <a:pt x="82602" y="61879"/>
                  </a:lnTo>
                  <a:lnTo>
                    <a:pt x="83907" y="25390"/>
                  </a:lnTo>
                  <a:lnTo>
                    <a:pt x="87524" y="16474"/>
                  </a:lnTo>
                  <a:lnTo>
                    <a:pt x="100901" y="3449"/>
                  </a:lnTo>
                  <a:lnTo>
                    <a:pt x="121664" y="0"/>
                  </a:lnTo>
                  <a:lnTo>
                    <a:pt x="146490" y="3536"/>
                  </a:lnTo>
                  <a:lnTo>
                    <a:pt x="184435" y="18681"/>
                  </a:lnTo>
                  <a:lnTo>
                    <a:pt x="210365" y="37986"/>
                  </a:lnTo>
                  <a:lnTo>
                    <a:pt x="231627" y="65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01160" y="521184"/>
            <a:ext cx="568540" cy="447438"/>
            <a:chOff x="5601160" y="521184"/>
            <a:chExt cx="568540" cy="447438"/>
          </a:xfrm>
        </p:grpSpPr>
        <p:sp>
          <p:nvSpPr>
            <p:cNvPr id="35" name="Freeform 34"/>
            <p:cNvSpPr/>
            <p:nvPr/>
          </p:nvSpPr>
          <p:spPr>
            <a:xfrm>
              <a:off x="5738031" y="58959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3"/>
                  </a:lnTo>
                  <a:lnTo>
                    <a:pt x="25054" y="230216"/>
                  </a:lnTo>
                  <a:lnTo>
                    <a:pt x="29650" y="281382"/>
                  </a:lnTo>
                  <a:lnTo>
                    <a:pt x="31203" y="340328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01160" y="521184"/>
              <a:ext cx="330309" cy="257925"/>
            </a:xfrm>
            <a:custGeom>
              <a:avLst/>
              <a:gdLst/>
              <a:ahLst/>
              <a:cxnLst/>
              <a:rect l="0" t="0" r="0" b="0"/>
              <a:pathLst>
                <a:path w="330309" h="257925">
                  <a:moveTo>
                    <a:pt x="0" y="78940"/>
                  </a:moveTo>
                  <a:lnTo>
                    <a:pt x="5590" y="62172"/>
                  </a:lnTo>
                  <a:lnTo>
                    <a:pt x="17692" y="47701"/>
                  </a:lnTo>
                  <a:lnTo>
                    <a:pt x="54058" y="19347"/>
                  </a:lnTo>
                  <a:lnTo>
                    <a:pt x="77448" y="11510"/>
                  </a:lnTo>
                  <a:lnTo>
                    <a:pt x="135978" y="0"/>
                  </a:lnTo>
                  <a:lnTo>
                    <a:pt x="185048" y="6978"/>
                  </a:lnTo>
                  <a:lnTo>
                    <a:pt x="227185" y="19403"/>
                  </a:lnTo>
                  <a:lnTo>
                    <a:pt x="282514" y="51342"/>
                  </a:lnTo>
                  <a:lnTo>
                    <a:pt x="306107" y="73233"/>
                  </a:lnTo>
                  <a:lnTo>
                    <a:pt x="329072" y="121689"/>
                  </a:lnTo>
                  <a:lnTo>
                    <a:pt x="330308" y="145513"/>
                  </a:lnTo>
                  <a:lnTo>
                    <a:pt x="325788" y="170529"/>
                  </a:lnTo>
                  <a:lnTo>
                    <a:pt x="310090" y="203173"/>
                  </a:lnTo>
                  <a:lnTo>
                    <a:pt x="297305" y="220332"/>
                  </a:lnTo>
                  <a:lnTo>
                    <a:pt x="271365" y="237557"/>
                  </a:lnTo>
                  <a:lnTo>
                    <a:pt x="229988" y="252688"/>
                  </a:lnTo>
                  <a:lnTo>
                    <a:pt x="178985" y="257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4943" y="69488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64414" y="779108"/>
              <a:ext cx="105286" cy="5591"/>
            </a:xfrm>
            <a:custGeom>
              <a:avLst/>
              <a:gdLst/>
              <a:ahLst/>
              <a:cxnLst/>
              <a:rect l="0" t="0" r="0" b="0"/>
              <a:pathLst>
                <a:path w="105286" h="5591">
                  <a:moveTo>
                    <a:pt x="105285" y="0"/>
                  </a:moveTo>
                  <a:lnTo>
                    <a:pt x="88517" y="5590"/>
                  </a:lnTo>
                  <a:lnTo>
                    <a:pt x="32959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9140" y="2937450"/>
            <a:ext cx="420539" cy="386507"/>
            <a:chOff x="569140" y="2937450"/>
            <a:chExt cx="420539" cy="386507"/>
          </a:xfrm>
        </p:grpSpPr>
        <p:sp>
          <p:nvSpPr>
            <p:cNvPr id="40" name="Freeform 39"/>
            <p:cNvSpPr/>
            <p:nvPr/>
          </p:nvSpPr>
          <p:spPr>
            <a:xfrm>
              <a:off x="569140" y="2937450"/>
              <a:ext cx="209969" cy="386507"/>
            </a:xfrm>
            <a:custGeom>
              <a:avLst/>
              <a:gdLst/>
              <a:ahLst/>
              <a:cxnLst/>
              <a:rect l="0" t="0" r="0" b="0"/>
              <a:pathLst>
                <a:path w="209969" h="386507">
                  <a:moveTo>
                    <a:pt x="52041" y="0"/>
                  </a:moveTo>
                  <a:lnTo>
                    <a:pt x="43708" y="37478"/>
                  </a:lnTo>
                  <a:lnTo>
                    <a:pt x="41946" y="88902"/>
                  </a:lnTo>
                  <a:lnTo>
                    <a:pt x="33236" y="149748"/>
                  </a:lnTo>
                  <a:lnTo>
                    <a:pt x="31429" y="209604"/>
                  </a:lnTo>
                  <a:lnTo>
                    <a:pt x="22666" y="264452"/>
                  </a:lnTo>
                  <a:lnTo>
                    <a:pt x="13052" y="315832"/>
                  </a:lnTo>
                  <a:lnTo>
                    <a:pt x="2442" y="369533"/>
                  </a:lnTo>
                  <a:lnTo>
                    <a:pt x="751" y="386506"/>
                  </a:lnTo>
                  <a:lnTo>
                    <a:pt x="0" y="374552"/>
                  </a:lnTo>
                  <a:lnTo>
                    <a:pt x="10930" y="322675"/>
                  </a:lnTo>
                  <a:lnTo>
                    <a:pt x="24163" y="263910"/>
                  </a:lnTo>
                  <a:lnTo>
                    <a:pt x="30806" y="205552"/>
                  </a:lnTo>
                  <a:lnTo>
                    <a:pt x="45461" y="148125"/>
                  </a:lnTo>
                  <a:lnTo>
                    <a:pt x="54294" y="86519"/>
                  </a:lnTo>
                  <a:lnTo>
                    <a:pt x="63819" y="25822"/>
                  </a:lnTo>
                  <a:lnTo>
                    <a:pt x="73263" y="7187"/>
                  </a:lnTo>
                  <a:lnTo>
                    <a:pt x="79057" y="3622"/>
                  </a:lnTo>
                  <a:lnTo>
                    <a:pt x="85260" y="3585"/>
                  </a:lnTo>
                  <a:lnTo>
                    <a:pt x="91734" y="5899"/>
                  </a:lnTo>
                  <a:lnTo>
                    <a:pt x="102048" y="17830"/>
                  </a:lnTo>
                  <a:lnTo>
                    <a:pt x="121884" y="66472"/>
                  </a:lnTo>
                  <a:lnTo>
                    <a:pt x="139320" y="125261"/>
                  </a:lnTo>
                  <a:lnTo>
                    <a:pt x="159358" y="182281"/>
                  </a:lnTo>
                  <a:lnTo>
                    <a:pt x="178188" y="241203"/>
                  </a:lnTo>
                  <a:lnTo>
                    <a:pt x="199423" y="299004"/>
                  </a:lnTo>
                  <a:lnTo>
                    <a:pt x="20996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1181" y="314802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4393" y="3065988"/>
              <a:ext cx="105286" cy="18862"/>
            </a:xfrm>
            <a:custGeom>
              <a:avLst/>
              <a:gdLst/>
              <a:ahLst/>
              <a:cxnLst/>
              <a:rect l="0" t="0" r="0" b="0"/>
              <a:pathLst>
                <a:path w="105286" h="18862">
                  <a:moveTo>
                    <a:pt x="105285" y="8333"/>
                  </a:moveTo>
                  <a:lnTo>
                    <a:pt x="67807" y="0"/>
                  </a:lnTo>
                  <a:lnTo>
                    <a:pt x="44175" y="1120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2808" y="3163488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67725" y="0"/>
                  </a:lnTo>
                  <a:lnTo>
                    <a:pt x="17367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273948" y="2832165"/>
            <a:ext cx="2166646" cy="642240"/>
            <a:chOff x="1273948" y="2832165"/>
            <a:chExt cx="2166646" cy="642240"/>
          </a:xfrm>
        </p:grpSpPr>
        <p:sp>
          <p:nvSpPr>
            <p:cNvPr id="45" name="Freeform 44"/>
            <p:cNvSpPr/>
            <p:nvPr/>
          </p:nvSpPr>
          <p:spPr>
            <a:xfrm>
              <a:off x="1359635" y="2832165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9069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6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73948" y="304273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14655"/>
                  </a:lnTo>
                  <a:lnTo>
                    <a:pt x="71179" y="31667"/>
                  </a:lnTo>
                  <a:lnTo>
                    <a:pt x="3395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22623" y="3134230"/>
              <a:ext cx="193481" cy="219994"/>
            </a:xfrm>
            <a:custGeom>
              <a:avLst/>
              <a:gdLst/>
              <a:ahLst/>
              <a:cxnLst/>
              <a:rect l="0" t="0" r="0" b="0"/>
              <a:pathLst>
                <a:path w="193481" h="219994">
                  <a:moveTo>
                    <a:pt x="14496" y="34847"/>
                  </a:moveTo>
                  <a:lnTo>
                    <a:pt x="20085" y="18080"/>
                  </a:lnTo>
                  <a:lnTo>
                    <a:pt x="32188" y="6728"/>
                  </a:lnTo>
                  <a:lnTo>
                    <a:pt x="40328" y="2063"/>
                  </a:lnTo>
                  <a:lnTo>
                    <a:pt x="58732" y="0"/>
                  </a:lnTo>
                  <a:lnTo>
                    <a:pt x="77440" y="4152"/>
                  </a:lnTo>
                  <a:lnTo>
                    <a:pt x="93554" y="13796"/>
                  </a:lnTo>
                  <a:lnTo>
                    <a:pt x="105395" y="29001"/>
                  </a:lnTo>
                  <a:lnTo>
                    <a:pt x="118638" y="63531"/>
                  </a:lnTo>
                  <a:lnTo>
                    <a:pt x="123952" y="92049"/>
                  </a:lnTo>
                  <a:lnTo>
                    <a:pt x="117832" y="138953"/>
                  </a:lnTo>
                  <a:lnTo>
                    <a:pt x="105358" y="182013"/>
                  </a:lnTo>
                  <a:lnTo>
                    <a:pt x="92313" y="200080"/>
                  </a:lnTo>
                  <a:lnTo>
                    <a:pt x="83922" y="208174"/>
                  </a:lnTo>
                  <a:lnTo>
                    <a:pt x="62119" y="217166"/>
                  </a:lnTo>
                  <a:lnTo>
                    <a:pt x="38001" y="219993"/>
                  </a:lnTo>
                  <a:lnTo>
                    <a:pt x="15584" y="217350"/>
                  </a:lnTo>
                  <a:lnTo>
                    <a:pt x="8202" y="211498"/>
                  </a:lnTo>
                  <a:lnTo>
                    <a:pt x="0" y="192518"/>
                  </a:lnTo>
                  <a:lnTo>
                    <a:pt x="2594" y="171603"/>
                  </a:lnTo>
                  <a:lnTo>
                    <a:pt x="6561" y="161113"/>
                  </a:lnTo>
                  <a:lnTo>
                    <a:pt x="13885" y="152949"/>
                  </a:lnTo>
                  <a:lnTo>
                    <a:pt x="34502" y="140760"/>
                  </a:lnTo>
                  <a:lnTo>
                    <a:pt x="78005" y="132910"/>
                  </a:lnTo>
                  <a:lnTo>
                    <a:pt x="139496" y="135253"/>
                  </a:lnTo>
                  <a:lnTo>
                    <a:pt x="193480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1917" y="2926922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0" y="0"/>
                  </a:moveTo>
                  <a:lnTo>
                    <a:pt x="0" y="58617"/>
                  </a:lnTo>
                  <a:lnTo>
                    <a:pt x="7235" y="113960"/>
                  </a:lnTo>
                  <a:lnTo>
                    <a:pt x="12997" y="176885"/>
                  </a:lnTo>
                  <a:lnTo>
                    <a:pt x="19465" y="240311"/>
                  </a:lnTo>
                  <a:lnTo>
                    <a:pt x="20585" y="291782"/>
                  </a:lnTo>
                  <a:lnTo>
                    <a:pt x="27029" y="352217"/>
                  </a:lnTo>
                  <a:lnTo>
                    <a:pt x="26208" y="354134"/>
                  </a:lnTo>
                  <a:lnTo>
                    <a:pt x="24491" y="351903"/>
                  </a:lnTo>
                  <a:lnTo>
                    <a:pt x="25703" y="340065"/>
                  </a:lnTo>
                  <a:lnTo>
                    <a:pt x="42522" y="283622"/>
                  </a:lnTo>
                  <a:lnTo>
                    <a:pt x="45895" y="273309"/>
                  </a:lnTo>
                  <a:lnTo>
                    <a:pt x="59002" y="255612"/>
                  </a:lnTo>
                  <a:lnTo>
                    <a:pt x="67411" y="247617"/>
                  </a:lnTo>
                  <a:lnTo>
                    <a:pt x="89232" y="238733"/>
                  </a:lnTo>
                  <a:lnTo>
                    <a:pt x="101601" y="236364"/>
                  </a:lnTo>
                  <a:lnTo>
                    <a:pt x="124705" y="239972"/>
                  </a:lnTo>
                  <a:lnTo>
                    <a:pt x="135779" y="244209"/>
                  </a:lnTo>
                  <a:lnTo>
                    <a:pt x="151203" y="258276"/>
                  </a:lnTo>
                  <a:lnTo>
                    <a:pt x="170637" y="295902"/>
                  </a:lnTo>
                  <a:lnTo>
                    <a:pt x="177885" y="349680"/>
                  </a:lnTo>
                  <a:lnTo>
                    <a:pt x="17898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59882" y="2874279"/>
              <a:ext cx="124761" cy="484312"/>
            </a:xfrm>
            <a:custGeom>
              <a:avLst/>
              <a:gdLst/>
              <a:ahLst/>
              <a:cxnLst/>
              <a:rect l="0" t="0" r="0" b="0"/>
              <a:pathLst>
                <a:path w="124761" h="484312">
                  <a:moveTo>
                    <a:pt x="124760" y="0"/>
                  </a:moveTo>
                  <a:lnTo>
                    <a:pt x="106779" y="15642"/>
                  </a:lnTo>
                  <a:lnTo>
                    <a:pt x="66197" y="40433"/>
                  </a:lnTo>
                  <a:lnTo>
                    <a:pt x="49956" y="65793"/>
                  </a:lnTo>
                  <a:lnTo>
                    <a:pt x="26705" y="126573"/>
                  </a:lnTo>
                  <a:lnTo>
                    <a:pt x="8974" y="182135"/>
                  </a:lnTo>
                  <a:lnTo>
                    <a:pt x="503" y="235759"/>
                  </a:lnTo>
                  <a:lnTo>
                    <a:pt x="0" y="297478"/>
                  </a:lnTo>
                  <a:lnTo>
                    <a:pt x="9952" y="349010"/>
                  </a:lnTo>
                  <a:lnTo>
                    <a:pt x="28772" y="403903"/>
                  </a:lnTo>
                  <a:lnTo>
                    <a:pt x="48226" y="434620"/>
                  </a:lnTo>
                  <a:lnTo>
                    <a:pt x="74397" y="458540"/>
                  </a:lnTo>
                  <a:lnTo>
                    <a:pt x="12476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4241" y="2958507"/>
              <a:ext cx="185254" cy="312772"/>
            </a:xfrm>
            <a:custGeom>
              <a:avLst/>
              <a:gdLst/>
              <a:ahLst/>
              <a:cxnLst/>
              <a:rect l="0" t="0" r="0" b="0"/>
              <a:pathLst>
                <a:path w="185254" h="312772">
                  <a:moveTo>
                    <a:pt x="13572" y="0"/>
                  </a:moveTo>
                  <a:lnTo>
                    <a:pt x="6336" y="27557"/>
                  </a:lnTo>
                  <a:lnTo>
                    <a:pt x="6813" y="80660"/>
                  </a:lnTo>
                  <a:lnTo>
                    <a:pt x="9398" y="106039"/>
                  </a:lnTo>
                  <a:lnTo>
                    <a:pt x="5446" y="153212"/>
                  </a:lnTo>
                  <a:lnTo>
                    <a:pt x="6638" y="215315"/>
                  </a:lnTo>
                  <a:lnTo>
                    <a:pt x="12202" y="267659"/>
                  </a:lnTo>
                  <a:lnTo>
                    <a:pt x="10319" y="274366"/>
                  </a:lnTo>
                  <a:lnTo>
                    <a:pt x="6724" y="276497"/>
                  </a:lnTo>
                  <a:lnTo>
                    <a:pt x="1988" y="275579"/>
                  </a:lnTo>
                  <a:lnTo>
                    <a:pt x="0" y="270287"/>
                  </a:lnTo>
                  <a:lnTo>
                    <a:pt x="2412" y="215286"/>
                  </a:lnTo>
                  <a:lnTo>
                    <a:pt x="14035" y="180382"/>
                  </a:lnTo>
                  <a:lnTo>
                    <a:pt x="32105" y="164788"/>
                  </a:lnTo>
                  <a:lnTo>
                    <a:pt x="43475" y="158992"/>
                  </a:lnTo>
                  <a:lnTo>
                    <a:pt x="65467" y="155671"/>
                  </a:lnTo>
                  <a:lnTo>
                    <a:pt x="113770" y="163071"/>
                  </a:lnTo>
                  <a:lnTo>
                    <a:pt x="143346" y="178039"/>
                  </a:lnTo>
                  <a:lnTo>
                    <a:pt x="166927" y="202881"/>
                  </a:lnTo>
                  <a:lnTo>
                    <a:pt x="183143" y="232469"/>
                  </a:lnTo>
                  <a:lnTo>
                    <a:pt x="185253" y="253058"/>
                  </a:lnTo>
                  <a:lnTo>
                    <a:pt x="181122" y="272738"/>
                  </a:lnTo>
                  <a:lnTo>
                    <a:pt x="171487" y="289283"/>
                  </a:lnTo>
                  <a:lnTo>
                    <a:pt x="156286" y="301316"/>
                  </a:lnTo>
                  <a:lnTo>
                    <a:pt x="136662" y="309393"/>
                  </a:lnTo>
                  <a:lnTo>
                    <a:pt x="100476" y="312771"/>
                  </a:lnTo>
                  <a:lnTo>
                    <a:pt x="67007" y="305713"/>
                  </a:lnTo>
                  <a:lnTo>
                    <a:pt x="27377" y="286079"/>
                  </a:lnTo>
                  <a:lnTo>
                    <a:pt x="304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89969" y="327436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5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50163" y="3116435"/>
              <a:ext cx="13547" cy="136871"/>
            </a:xfrm>
            <a:custGeom>
              <a:avLst/>
              <a:gdLst/>
              <a:ahLst/>
              <a:cxnLst/>
              <a:rect l="0" t="0" r="0" b="0"/>
              <a:pathLst>
                <a:path w="13547" h="136871">
                  <a:moveTo>
                    <a:pt x="13546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2620" y="100212"/>
                  </a:lnTo>
                  <a:lnTo>
                    <a:pt x="301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68953" y="317960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5865" y="3011150"/>
              <a:ext cx="192643" cy="352739"/>
            </a:xfrm>
            <a:custGeom>
              <a:avLst/>
              <a:gdLst/>
              <a:ahLst/>
              <a:cxnLst/>
              <a:rect l="0" t="0" r="0" b="0"/>
              <a:pathLst>
                <a:path w="192643" h="352739">
                  <a:moveTo>
                    <a:pt x="0" y="0"/>
                  </a:moveTo>
                  <a:lnTo>
                    <a:pt x="3119" y="42691"/>
                  </a:lnTo>
                  <a:lnTo>
                    <a:pt x="9552" y="103238"/>
                  </a:lnTo>
                  <a:lnTo>
                    <a:pt x="13455" y="158217"/>
                  </a:lnTo>
                  <a:lnTo>
                    <a:pt x="19555" y="219726"/>
                  </a:lnTo>
                  <a:lnTo>
                    <a:pt x="19590" y="271606"/>
                  </a:lnTo>
                  <a:lnTo>
                    <a:pt x="17740" y="272318"/>
                  </a:lnTo>
                  <a:lnTo>
                    <a:pt x="12563" y="263750"/>
                  </a:lnTo>
                  <a:lnTo>
                    <a:pt x="6364" y="248243"/>
                  </a:lnTo>
                  <a:lnTo>
                    <a:pt x="5948" y="229653"/>
                  </a:lnTo>
                  <a:lnTo>
                    <a:pt x="10832" y="210863"/>
                  </a:lnTo>
                  <a:lnTo>
                    <a:pt x="20802" y="194712"/>
                  </a:lnTo>
                  <a:lnTo>
                    <a:pt x="29076" y="189470"/>
                  </a:lnTo>
                  <a:lnTo>
                    <a:pt x="63077" y="182091"/>
                  </a:lnTo>
                  <a:lnTo>
                    <a:pt x="89255" y="180365"/>
                  </a:lnTo>
                  <a:lnTo>
                    <a:pt x="110249" y="185837"/>
                  </a:lnTo>
                  <a:lnTo>
                    <a:pt x="157411" y="216152"/>
                  </a:lnTo>
                  <a:lnTo>
                    <a:pt x="180131" y="243809"/>
                  </a:lnTo>
                  <a:lnTo>
                    <a:pt x="190412" y="263947"/>
                  </a:lnTo>
                  <a:lnTo>
                    <a:pt x="192642" y="284596"/>
                  </a:lnTo>
                  <a:lnTo>
                    <a:pt x="188564" y="304302"/>
                  </a:lnTo>
                  <a:lnTo>
                    <a:pt x="166882" y="336016"/>
                  </a:lnTo>
                  <a:lnTo>
                    <a:pt x="160387" y="343334"/>
                  </a:lnTo>
                  <a:lnTo>
                    <a:pt x="137574" y="351464"/>
                  </a:lnTo>
                  <a:lnTo>
                    <a:pt x="110277" y="352738"/>
                  </a:lnTo>
                  <a:lnTo>
                    <a:pt x="86446" y="345505"/>
                  </a:lnTo>
                  <a:lnTo>
                    <a:pt x="50957" y="32179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7666" y="3271100"/>
              <a:ext cx="148282" cy="194405"/>
            </a:xfrm>
            <a:custGeom>
              <a:avLst/>
              <a:gdLst/>
              <a:ahLst/>
              <a:cxnLst/>
              <a:rect l="0" t="0" r="0" b="0"/>
              <a:pathLst>
                <a:path w="148282" h="194405">
                  <a:moveTo>
                    <a:pt x="883" y="34848"/>
                  </a:moveTo>
                  <a:lnTo>
                    <a:pt x="6472" y="18080"/>
                  </a:lnTo>
                  <a:lnTo>
                    <a:pt x="18575" y="6728"/>
                  </a:lnTo>
                  <a:lnTo>
                    <a:pt x="26715" y="2064"/>
                  </a:lnTo>
                  <a:lnTo>
                    <a:pt x="45119" y="0"/>
                  </a:lnTo>
                  <a:lnTo>
                    <a:pt x="54940" y="1087"/>
                  </a:lnTo>
                  <a:lnTo>
                    <a:pt x="62657" y="5322"/>
                  </a:lnTo>
                  <a:lnTo>
                    <a:pt x="74352" y="19385"/>
                  </a:lnTo>
                  <a:lnTo>
                    <a:pt x="98820" y="77453"/>
                  </a:lnTo>
                  <a:lnTo>
                    <a:pt x="103991" y="114282"/>
                  </a:lnTo>
                  <a:lnTo>
                    <a:pt x="98961" y="138002"/>
                  </a:lnTo>
                  <a:lnTo>
                    <a:pt x="82975" y="167967"/>
                  </a:lnTo>
                  <a:lnTo>
                    <a:pt x="68954" y="182919"/>
                  </a:lnTo>
                  <a:lnTo>
                    <a:pt x="51024" y="193464"/>
                  </a:lnTo>
                  <a:lnTo>
                    <a:pt x="41329" y="194404"/>
                  </a:lnTo>
                  <a:lnTo>
                    <a:pt x="21199" y="189210"/>
                  </a:lnTo>
                  <a:lnTo>
                    <a:pt x="6792" y="175983"/>
                  </a:lnTo>
                  <a:lnTo>
                    <a:pt x="1313" y="167542"/>
                  </a:lnTo>
                  <a:lnTo>
                    <a:pt x="0" y="159576"/>
                  </a:lnTo>
                  <a:lnTo>
                    <a:pt x="1464" y="151925"/>
                  </a:lnTo>
                  <a:lnTo>
                    <a:pt x="4780" y="144485"/>
                  </a:lnTo>
                  <a:lnTo>
                    <a:pt x="26214" y="122835"/>
                  </a:lnTo>
                  <a:lnTo>
                    <a:pt x="60381" y="107191"/>
                  </a:lnTo>
                  <a:lnTo>
                    <a:pt x="83478" y="105215"/>
                  </a:lnTo>
                  <a:lnTo>
                    <a:pt x="138780" y="116588"/>
                  </a:lnTo>
                  <a:lnTo>
                    <a:pt x="148281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42777" y="2926922"/>
              <a:ext cx="197817" cy="547483"/>
            </a:xfrm>
            <a:custGeom>
              <a:avLst/>
              <a:gdLst/>
              <a:ahLst/>
              <a:cxnLst/>
              <a:rect l="0" t="0" r="0" b="0"/>
              <a:pathLst>
                <a:path w="197817" h="547483">
                  <a:moveTo>
                    <a:pt x="0" y="0"/>
                  </a:moveTo>
                  <a:lnTo>
                    <a:pt x="55087" y="55087"/>
                  </a:lnTo>
                  <a:lnTo>
                    <a:pt x="102487" y="113940"/>
                  </a:lnTo>
                  <a:lnTo>
                    <a:pt x="138842" y="175445"/>
                  </a:lnTo>
                  <a:lnTo>
                    <a:pt x="160050" y="217280"/>
                  </a:lnTo>
                  <a:lnTo>
                    <a:pt x="171739" y="235779"/>
                  </a:lnTo>
                  <a:lnTo>
                    <a:pt x="188775" y="285783"/>
                  </a:lnTo>
                  <a:lnTo>
                    <a:pt x="197816" y="340720"/>
                  </a:lnTo>
                  <a:lnTo>
                    <a:pt x="197262" y="395462"/>
                  </a:lnTo>
                  <a:lnTo>
                    <a:pt x="176264" y="457706"/>
                  </a:lnTo>
                  <a:lnTo>
                    <a:pt x="152018" y="504272"/>
                  </a:lnTo>
                  <a:lnTo>
                    <a:pt x="115813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122151" y="2392008"/>
            <a:ext cx="1334921" cy="511513"/>
            <a:chOff x="6122151" y="2392008"/>
            <a:chExt cx="1334921" cy="511513"/>
          </a:xfrm>
        </p:grpSpPr>
        <p:sp>
          <p:nvSpPr>
            <p:cNvPr id="58" name="Freeform 57"/>
            <p:cNvSpPr/>
            <p:nvPr/>
          </p:nvSpPr>
          <p:spPr>
            <a:xfrm>
              <a:off x="6122151" y="2496678"/>
              <a:ext cx="218900" cy="338552"/>
            </a:xfrm>
            <a:custGeom>
              <a:avLst/>
              <a:gdLst/>
              <a:ahLst/>
              <a:cxnLst/>
              <a:rect l="0" t="0" r="0" b="0"/>
              <a:pathLst>
                <a:path w="218900" h="338552">
                  <a:moveTo>
                    <a:pt x="92558" y="42729"/>
                  </a:moveTo>
                  <a:lnTo>
                    <a:pt x="78086" y="76351"/>
                  </a:lnTo>
                  <a:lnTo>
                    <a:pt x="66562" y="128053"/>
                  </a:lnTo>
                  <a:lnTo>
                    <a:pt x="57607" y="156690"/>
                  </a:lnTo>
                  <a:lnTo>
                    <a:pt x="48739" y="219615"/>
                  </a:lnTo>
                  <a:lnTo>
                    <a:pt x="36290" y="260087"/>
                  </a:lnTo>
                  <a:lnTo>
                    <a:pt x="12748" y="315978"/>
                  </a:lnTo>
                  <a:lnTo>
                    <a:pt x="5224" y="337309"/>
                  </a:lnTo>
                  <a:lnTo>
                    <a:pt x="2749" y="338551"/>
                  </a:lnTo>
                  <a:lnTo>
                    <a:pt x="0" y="324334"/>
                  </a:lnTo>
                  <a:lnTo>
                    <a:pt x="6424" y="270886"/>
                  </a:lnTo>
                  <a:lnTo>
                    <a:pt x="13542" y="217519"/>
                  </a:lnTo>
                  <a:lnTo>
                    <a:pt x="26214" y="161917"/>
                  </a:lnTo>
                  <a:lnTo>
                    <a:pt x="39982" y="105874"/>
                  </a:lnTo>
                  <a:lnTo>
                    <a:pt x="58641" y="44112"/>
                  </a:lnTo>
                  <a:lnTo>
                    <a:pt x="70074" y="22287"/>
                  </a:lnTo>
                  <a:lnTo>
                    <a:pt x="86075" y="7128"/>
                  </a:lnTo>
                  <a:lnTo>
                    <a:pt x="95255" y="1447"/>
                  </a:lnTo>
                  <a:lnTo>
                    <a:pt x="103714" y="0"/>
                  </a:lnTo>
                  <a:lnTo>
                    <a:pt x="111694" y="1375"/>
                  </a:lnTo>
                  <a:lnTo>
                    <a:pt x="119353" y="4631"/>
                  </a:lnTo>
                  <a:lnTo>
                    <a:pt x="141311" y="25982"/>
                  </a:lnTo>
                  <a:lnTo>
                    <a:pt x="168522" y="74213"/>
                  </a:lnTo>
                  <a:lnTo>
                    <a:pt x="186375" y="132613"/>
                  </a:lnTo>
                  <a:lnTo>
                    <a:pt x="201166" y="184226"/>
                  </a:lnTo>
                  <a:lnTo>
                    <a:pt x="214183" y="239482"/>
                  </a:lnTo>
                  <a:lnTo>
                    <a:pt x="217968" y="289218"/>
                  </a:lnTo>
                  <a:lnTo>
                    <a:pt x="218899" y="316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83123" y="271839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98978" y="263416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88450" y="2718392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98715" y="2392008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7095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88490" y="264469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8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64525" y="2710790"/>
              <a:ext cx="224009" cy="192731"/>
            </a:xfrm>
            <a:custGeom>
              <a:avLst/>
              <a:gdLst/>
              <a:ahLst/>
              <a:cxnLst/>
              <a:rect l="0" t="0" r="0" b="0"/>
              <a:pathLst>
                <a:path w="224009" h="192731">
                  <a:moveTo>
                    <a:pt x="55551" y="18130"/>
                  </a:moveTo>
                  <a:lnTo>
                    <a:pt x="66730" y="6952"/>
                  </a:lnTo>
                  <a:lnTo>
                    <a:pt x="84696" y="1464"/>
                  </a:lnTo>
                  <a:lnTo>
                    <a:pt x="96039" y="0"/>
                  </a:lnTo>
                  <a:lnTo>
                    <a:pt x="114879" y="4613"/>
                  </a:lnTo>
                  <a:lnTo>
                    <a:pt x="146039" y="26639"/>
                  </a:lnTo>
                  <a:lnTo>
                    <a:pt x="154260" y="46088"/>
                  </a:lnTo>
                  <a:lnTo>
                    <a:pt x="156743" y="70330"/>
                  </a:lnTo>
                  <a:lnTo>
                    <a:pt x="150395" y="109116"/>
                  </a:lnTo>
                  <a:lnTo>
                    <a:pt x="140208" y="132268"/>
                  </a:lnTo>
                  <a:lnTo>
                    <a:pt x="115730" y="159444"/>
                  </a:lnTo>
                  <a:lnTo>
                    <a:pt x="86250" y="182314"/>
                  </a:lnTo>
                  <a:lnTo>
                    <a:pt x="62566" y="190537"/>
                  </a:lnTo>
                  <a:lnTo>
                    <a:pt x="49700" y="192730"/>
                  </a:lnTo>
                  <a:lnTo>
                    <a:pt x="29164" y="188927"/>
                  </a:lnTo>
                  <a:lnTo>
                    <a:pt x="20412" y="184637"/>
                  </a:lnTo>
                  <a:lnTo>
                    <a:pt x="7569" y="170512"/>
                  </a:lnTo>
                  <a:lnTo>
                    <a:pt x="2506" y="161832"/>
                  </a:lnTo>
                  <a:lnTo>
                    <a:pt x="0" y="142829"/>
                  </a:lnTo>
                  <a:lnTo>
                    <a:pt x="970" y="132848"/>
                  </a:lnTo>
                  <a:lnTo>
                    <a:pt x="6295" y="126194"/>
                  </a:lnTo>
                  <a:lnTo>
                    <a:pt x="24691" y="118802"/>
                  </a:lnTo>
                  <a:lnTo>
                    <a:pt x="88157" y="113666"/>
                  </a:lnTo>
                  <a:lnTo>
                    <a:pt x="143490" y="113041"/>
                  </a:lnTo>
                  <a:lnTo>
                    <a:pt x="179874" y="101754"/>
                  </a:lnTo>
                  <a:lnTo>
                    <a:pt x="224008" y="81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79393" y="2518350"/>
              <a:ext cx="181460" cy="373967"/>
            </a:xfrm>
            <a:custGeom>
              <a:avLst/>
              <a:gdLst/>
              <a:ahLst/>
              <a:cxnLst/>
              <a:rect l="0" t="0" r="0" b="0"/>
              <a:pathLst>
                <a:path w="181460" h="373967">
                  <a:moveTo>
                    <a:pt x="35481" y="0"/>
                  </a:moveTo>
                  <a:lnTo>
                    <a:pt x="35481" y="58617"/>
                  </a:lnTo>
                  <a:lnTo>
                    <a:pt x="35481" y="121197"/>
                  </a:lnTo>
                  <a:lnTo>
                    <a:pt x="34312" y="171351"/>
                  </a:lnTo>
                  <a:lnTo>
                    <a:pt x="27148" y="230813"/>
                  </a:lnTo>
                  <a:lnTo>
                    <a:pt x="25387" y="293208"/>
                  </a:lnTo>
                  <a:lnTo>
                    <a:pt x="18906" y="317878"/>
                  </a:lnTo>
                  <a:lnTo>
                    <a:pt x="13903" y="327732"/>
                  </a:lnTo>
                  <a:lnTo>
                    <a:pt x="9397" y="329623"/>
                  </a:lnTo>
                  <a:lnTo>
                    <a:pt x="5224" y="326203"/>
                  </a:lnTo>
                  <a:lnTo>
                    <a:pt x="1272" y="319245"/>
                  </a:lnTo>
                  <a:lnTo>
                    <a:pt x="0" y="299034"/>
                  </a:lnTo>
                  <a:lnTo>
                    <a:pt x="8716" y="253521"/>
                  </a:lnTo>
                  <a:lnTo>
                    <a:pt x="30107" y="211906"/>
                  </a:lnTo>
                  <a:lnTo>
                    <a:pt x="43231" y="195176"/>
                  </a:lnTo>
                  <a:lnTo>
                    <a:pt x="63102" y="186181"/>
                  </a:lnTo>
                  <a:lnTo>
                    <a:pt x="86361" y="183353"/>
                  </a:lnTo>
                  <a:lnTo>
                    <a:pt x="140535" y="194060"/>
                  </a:lnTo>
                  <a:lnTo>
                    <a:pt x="158600" y="206742"/>
                  </a:lnTo>
                  <a:lnTo>
                    <a:pt x="166694" y="215037"/>
                  </a:lnTo>
                  <a:lnTo>
                    <a:pt x="175686" y="236732"/>
                  </a:lnTo>
                  <a:lnTo>
                    <a:pt x="181459" y="294377"/>
                  </a:lnTo>
                  <a:lnTo>
                    <a:pt x="176009" y="321517"/>
                  </a:lnTo>
                  <a:lnTo>
                    <a:pt x="164618" y="344108"/>
                  </a:lnTo>
                  <a:lnTo>
                    <a:pt x="147858" y="361947"/>
                  </a:lnTo>
                  <a:lnTo>
                    <a:pt x="125591" y="371436"/>
                  </a:lnTo>
                  <a:lnTo>
                    <a:pt x="113102" y="373966"/>
                  </a:lnTo>
                  <a:lnTo>
                    <a:pt x="89866" y="370538"/>
                  </a:lnTo>
                  <a:lnTo>
                    <a:pt x="60174" y="355454"/>
                  </a:lnTo>
                  <a:lnTo>
                    <a:pt x="46456" y="343983"/>
                  </a:lnTo>
                  <a:lnTo>
                    <a:pt x="3548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18411" y="2507822"/>
              <a:ext cx="238661" cy="357970"/>
            </a:xfrm>
            <a:custGeom>
              <a:avLst/>
              <a:gdLst/>
              <a:ahLst/>
              <a:cxnLst/>
              <a:rect l="0" t="0" r="0" b="0"/>
              <a:pathLst>
                <a:path w="238661" h="357970">
                  <a:moveTo>
                    <a:pt x="28090" y="0"/>
                  </a:moveTo>
                  <a:lnTo>
                    <a:pt x="28090" y="57264"/>
                  </a:lnTo>
                  <a:lnTo>
                    <a:pt x="31210" y="106654"/>
                  </a:lnTo>
                  <a:lnTo>
                    <a:pt x="36423" y="155214"/>
                  </a:lnTo>
                  <a:lnTo>
                    <a:pt x="37969" y="202357"/>
                  </a:lnTo>
                  <a:lnTo>
                    <a:pt x="38490" y="265100"/>
                  </a:lnTo>
                  <a:lnTo>
                    <a:pt x="27149" y="325245"/>
                  </a:lnTo>
                  <a:lnTo>
                    <a:pt x="23953" y="336153"/>
                  </a:lnTo>
                  <a:lnTo>
                    <a:pt x="19483" y="339915"/>
                  </a:lnTo>
                  <a:lnTo>
                    <a:pt x="14163" y="338914"/>
                  </a:lnTo>
                  <a:lnTo>
                    <a:pt x="8278" y="334737"/>
                  </a:lnTo>
                  <a:lnTo>
                    <a:pt x="1737" y="317618"/>
                  </a:lnTo>
                  <a:lnTo>
                    <a:pt x="0" y="295581"/>
                  </a:lnTo>
                  <a:lnTo>
                    <a:pt x="3128" y="274089"/>
                  </a:lnTo>
                  <a:lnTo>
                    <a:pt x="11536" y="255958"/>
                  </a:lnTo>
                  <a:lnTo>
                    <a:pt x="24243" y="240101"/>
                  </a:lnTo>
                  <a:lnTo>
                    <a:pt x="52297" y="219190"/>
                  </a:lnTo>
                  <a:lnTo>
                    <a:pt x="76673" y="209332"/>
                  </a:lnTo>
                  <a:lnTo>
                    <a:pt x="99985" y="207290"/>
                  </a:lnTo>
                  <a:lnTo>
                    <a:pt x="154194" y="218543"/>
                  </a:lnTo>
                  <a:lnTo>
                    <a:pt x="175384" y="225032"/>
                  </a:lnTo>
                  <a:lnTo>
                    <a:pt x="193380" y="238054"/>
                  </a:lnTo>
                  <a:lnTo>
                    <a:pt x="208007" y="255541"/>
                  </a:lnTo>
                  <a:lnTo>
                    <a:pt x="218407" y="275011"/>
                  </a:lnTo>
                  <a:lnTo>
                    <a:pt x="229970" y="331764"/>
                  </a:lnTo>
                  <a:lnTo>
                    <a:pt x="23866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77599" y="3569160"/>
            <a:ext cx="954319" cy="496863"/>
            <a:chOff x="677599" y="3569160"/>
            <a:chExt cx="954319" cy="496863"/>
          </a:xfrm>
        </p:grpSpPr>
        <p:sp>
          <p:nvSpPr>
            <p:cNvPr id="68" name="Freeform 67"/>
            <p:cNvSpPr/>
            <p:nvPr/>
          </p:nvSpPr>
          <p:spPr>
            <a:xfrm>
              <a:off x="677599" y="3658716"/>
              <a:ext cx="154153" cy="407307"/>
            </a:xfrm>
            <a:custGeom>
              <a:avLst/>
              <a:gdLst/>
              <a:ahLst/>
              <a:cxnLst/>
              <a:rect l="0" t="0" r="0" b="0"/>
              <a:pathLst>
                <a:path w="154153" h="407307">
                  <a:moveTo>
                    <a:pt x="17281" y="36786"/>
                  </a:moveTo>
                  <a:lnTo>
                    <a:pt x="8948" y="74264"/>
                  </a:lnTo>
                  <a:lnTo>
                    <a:pt x="7187" y="125688"/>
                  </a:lnTo>
                  <a:lnTo>
                    <a:pt x="6881" y="178161"/>
                  </a:lnTo>
                  <a:lnTo>
                    <a:pt x="6791" y="226984"/>
                  </a:lnTo>
                  <a:lnTo>
                    <a:pt x="6764" y="276675"/>
                  </a:lnTo>
                  <a:lnTo>
                    <a:pt x="6755" y="337462"/>
                  </a:lnTo>
                  <a:lnTo>
                    <a:pt x="3634" y="391410"/>
                  </a:lnTo>
                  <a:lnTo>
                    <a:pt x="687" y="407306"/>
                  </a:lnTo>
                  <a:lnTo>
                    <a:pt x="1539" y="406632"/>
                  </a:lnTo>
                  <a:lnTo>
                    <a:pt x="3277" y="402673"/>
                  </a:lnTo>
                  <a:lnTo>
                    <a:pt x="6295" y="341653"/>
                  </a:lnTo>
                  <a:lnTo>
                    <a:pt x="6662" y="285870"/>
                  </a:lnTo>
                  <a:lnTo>
                    <a:pt x="6735" y="222555"/>
                  </a:lnTo>
                  <a:lnTo>
                    <a:pt x="3630" y="166895"/>
                  </a:lnTo>
                  <a:lnTo>
                    <a:pt x="686" y="142576"/>
                  </a:lnTo>
                  <a:lnTo>
                    <a:pt x="2088" y="88835"/>
                  </a:lnTo>
                  <a:lnTo>
                    <a:pt x="0" y="62259"/>
                  </a:lnTo>
                  <a:lnTo>
                    <a:pt x="11222" y="5782"/>
                  </a:lnTo>
                  <a:lnTo>
                    <a:pt x="16751" y="909"/>
                  </a:lnTo>
                  <a:lnTo>
                    <a:pt x="23947" y="0"/>
                  </a:lnTo>
                  <a:lnTo>
                    <a:pt x="32254" y="1733"/>
                  </a:lnTo>
                  <a:lnTo>
                    <a:pt x="47722" y="16138"/>
                  </a:lnTo>
                  <a:lnTo>
                    <a:pt x="82641" y="75661"/>
                  </a:lnTo>
                  <a:lnTo>
                    <a:pt x="104383" y="131116"/>
                  </a:lnTo>
                  <a:lnTo>
                    <a:pt x="120101" y="189213"/>
                  </a:lnTo>
                  <a:lnTo>
                    <a:pt x="141403" y="246963"/>
                  </a:lnTo>
                  <a:lnTo>
                    <a:pt x="150374" y="286234"/>
                  </a:lnTo>
                  <a:lnTo>
                    <a:pt x="154152" y="3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409" y="384290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1343" y="0"/>
                  </a:lnTo>
                  <a:lnTo>
                    <a:pt x="34127" y="6240"/>
                  </a:lnTo>
                  <a:lnTo>
                    <a:pt x="14401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8093" y="3769202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58093" y="3845047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8383"/>
                  </a:moveTo>
                  <a:lnTo>
                    <a:pt x="57278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31530" y="3569160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9"/>
                  </a:lnTo>
                  <a:lnTo>
                    <a:pt x="5453" y="138386"/>
                  </a:lnTo>
                  <a:lnTo>
                    <a:pt x="558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00248" y="3758673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4067" y="9065"/>
                  </a:lnTo>
                  <a:lnTo>
                    <a:pt x="141063" y="18645"/>
                  </a:lnTo>
                  <a:lnTo>
                    <a:pt x="84780" y="35240"/>
                  </a:lnTo>
                  <a:lnTo>
                    <a:pt x="31658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60303" y="3824771"/>
              <a:ext cx="213687" cy="231719"/>
            </a:xfrm>
            <a:custGeom>
              <a:avLst/>
              <a:gdLst/>
              <a:ahLst/>
              <a:cxnLst/>
              <a:rect l="0" t="0" r="0" b="0"/>
              <a:pathLst>
                <a:path w="213687" h="231719">
                  <a:moveTo>
                    <a:pt x="24173" y="18130"/>
                  </a:moveTo>
                  <a:lnTo>
                    <a:pt x="40941" y="6952"/>
                  </a:lnTo>
                  <a:lnTo>
                    <a:pt x="73725" y="0"/>
                  </a:lnTo>
                  <a:lnTo>
                    <a:pt x="107485" y="3530"/>
                  </a:lnTo>
                  <a:lnTo>
                    <a:pt x="125932" y="12031"/>
                  </a:lnTo>
                  <a:lnTo>
                    <a:pt x="134126" y="17573"/>
                  </a:lnTo>
                  <a:lnTo>
                    <a:pt x="146351" y="33091"/>
                  </a:lnTo>
                  <a:lnTo>
                    <a:pt x="151248" y="42142"/>
                  </a:lnTo>
                  <a:lnTo>
                    <a:pt x="153571" y="61557"/>
                  </a:lnTo>
                  <a:lnTo>
                    <a:pt x="148578" y="121465"/>
                  </a:lnTo>
                  <a:lnTo>
                    <a:pt x="121260" y="184712"/>
                  </a:lnTo>
                  <a:lnTo>
                    <a:pt x="101033" y="212027"/>
                  </a:lnTo>
                  <a:lnTo>
                    <a:pt x="74632" y="229349"/>
                  </a:lnTo>
                  <a:lnTo>
                    <a:pt x="54788" y="231718"/>
                  </a:lnTo>
                  <a:lnTo>
                    <a:pt x="35440" y="227702"/>
                  </a:lnTo>
                  <a:lnTo>
                    <a:pt x="19042" y="218118"/>
                  </a:lnTo>
                  <a:lnTo>
                    <a:pt x="7075" y="202940"/>
                  </a:lnTo>
                  <a:lnTo>
                    <a:pt x="2246" y="193979"/>
                  </a:lnTo>
                  <a:lnTo>
                    <a:pt x="0" y="174664"/>
                  </a:lnTo>
                  <a:lnTo>
                    <a:pt x="1039" y="164600"/>
                  </a:lnTo>
                  <a:lnTo>
                    <a:pt x="5241" y="156721"/>
                  </a:lnTo>
                  <a:lnTo>
                    <a:pt x="19268" y="144847"/>
                  </a:lnTo>
                  <a:lnTo>
                    <a:pt x="40321" y="141909"/>
                  </a:lnTo>
                  <a:lnTo>
                    <a:pt x="91964" y="143966"/>
                  </a:lnTo>
                  <a:lnTo>
                    <a:pt x="149737" y="155858"/>
                  </a:lnTo>
                  <a:lnTo>
                    <a:pt x="181870" y="162664"/>
                  </a:lnTo>
                  <a:lnTo>
                    <a:pt x="213686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68746" y="3779730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63171" y="0"/>
                  </a:moveTo>
                  <a:lnTo>
                    <a:pt x="13673" y="5959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47689" y="3748145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60213" y="60213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325895" y="5336238"/>
            <a:ext cx="2369082" cy="968620"/>
            <a:chOff x="5325895" y="5336238"/>
            <a:chExt cx="2369082" cy="968620"/>
          </a:xfrm>
        </p:grpSpPr>
        <p:sp>
          <p:nvSpPr>
            <p:cNvPr id="78" name="Freeform 77"/>
            <p:cNvSpPr/>
            <p:nvPr/>
          </p:nvSpPr>
          <p:spPr>
            <a:xfrm>
              <a:off x="5553453" y="5683677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5" y="48932"/>
                  </a:lnTo>
                  <a:lnTo>
                    <a:pt x="650" y="103016"/>
                  </a:lnTo>
                  <a:lnTo>
                    <a:pt x="289" y="146391"/>
                  </a:lnTo>
                  <a:lnTo>
                    <a:pt x="86" y="207932"/>
                  </a:lnTo>
                  <a:lnTo>
                    <a:pt x="25" y="258012"/>
                  </a:lnTo>
                  <a:lnTo>
                    <a:pt x="8" y="308205"/>
                  </a:lnTo>
                  <a:lnTo>
                    <a:pt x="1" y="36456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66396" y="5709396"/>
              <a:ext cx="308198" cy="401969"/>
            </a:xfrm>
            <a:custGeom>
              <a:avLst/>
              <a:gdLst/>
              <a:ahLst/>
              <a:cxnLst/>
              <a:rect l="0" t="0" r="0" b="0"/>
              <a:pathLst>
                <a:path w="308198" h="401969">
                  <a:moveTo>
                    <a:pt x="23927" y="58510"/>
                  </a:moveTo>
                  <a:lnTo>
                    <a:pt x="23927" y="36153"/>
                  </a:lnTo>
                  <a:lnTo>
                    <a:pt x="27437" y="27227"/>
                  </a:lnTo>
                  <a:lnTo>
                    <a:pt x="40695" y="11071"/>
                  </a:lnTo>
                  <a:lnTo>
                    <a:pt x="61406" y="2331"/>
                  </a:lnTo>
                  <a:lnTo>
                    <a:pt x="73480" y="0"/>
                  </a:lnTo>
                  <a:lnTo>
                    <a:pt x="83868" y="786"/>
                  </a:lnTo>
                  <a:lnTo>
                    <a:pt x="101651" y="7898"/>
                  </a:lnTo>
                  <a:lnTo>
                    <a:pt x="117353" y="25097"/>
                  </a:lnTo>
                  <a:lnTo>
                    <a:pt x="146497" y="74266"/>
                  </a:lnTo>
                  <a:lnTo>
                    <a:pt x="173614" y="137444"/>
                  </a:lnTo>
                  <a:lnTo>
                    <a:pt x="186303" y="188872"/>
                  </a:lnTo>
                  <a:lnTo>
                    <a:pt x="190582" y="241155"/>
                  </a:lnTo>
                  <a:lnTo>
                    <a:pt x="189510" y="292521"/>
                  </a:lnTo>
                  <a:lnTo>
                    <a:pt x="169372" y="352392"/>
                  </a:lnTo>
                  <a:lnTo>
                    <a:pt x="155250" y="377467"/>
                  </a:lnTo>
                  <a:lnTo>
                    <a:pt x="137275" y="392511"/>
                  </a:lnTo>
                  <a:lnTo>
                    <a:pt x="114468" y="399977"/>
                  </a:lnTo>
                  <a:lnTo>
                    <a:pt x="101835" y="401968"/>
                  </a:lnTo>
                  <a:lnTo>
                    <a:pt x="75321" y="397941"/>
                  </a:lnTo>
                  <a:lnTo>
                    <a:pt x="50279" y="387183"/>
                  </a:lnTo>
                  <a:lnTo>
                    <a:pt x="31350" y="370703"/>
                  </a:lnTo>
                  <a:lnTo>
                    <a:pt x="13129" y="341694"/>
                  </a:lnTo>
                  <a:lnTo>
                    <a:pt x="320" y="310872"/>
                  </a:lnTo>
                  <a:lnTo>
                    <a:pt x="0" y="301621"/>
                  </a:lnTo>
                  <a:lnTo>
                    <a:pt x="5884" y="285102"/>
                  </a:lnTo>
                  <a:lnTo>
                    <a:pt x="22538" y="273081"/>
                  </a:lnTo>
                  <a:lnTo>
                    <a:pt x="46707" y="265009"/>
                  </a:lnTo>
                  <a:lnTo>
                    <a:pt x="76945" y="261421"/>
                  </a:lnTo>
                  <a:lnTo>
                    <a:pt x="135612" y="274759"/>
                  </a:lnTo>
                  <a:lnTo>
                    <a:pt x="192261" y="292992"/>
                  </a:lnTo>
                  <a:lnTo>
                    <a:pt x="255322" y="323267"/>
                  </a:lnTo>
                  <a:lnTo>
                    <a:pt x="290451" y="328419"/>
                  </a:lnTo>
                  <a:lnTo>
                    <a:pt x="296366" y="327356"/>
                  </a:lnTo>
                  <a:lnTo>
                    <a:pt x="308197" y="321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84286" y="5738465"/>
              <a:ext cx="260884" cy="363400"/>
            </a:xfrm>
            <a:custGeom>
              <a:avLst/>
              <a:gdLst/>
              <a:ahLst/>
              <a:cxnLst/>
              <a:rect l="0" t="0" r="0" b="0"/>
              <a:pathLst>
                <a:path w="260884" h="363400">
                  <a:moveTo>
                    <a:pt x="190348" y="8383"/>
                  </a:moveTo>
                  <a:lnTo>
                    <a:pt x="128256" y="2794"/>
                  </a:lnTo>
                  <a:lnTo>
                    <a:pt x="78041" y="0"/>
                  </a:lnTo>
                  <a:lnTo>
                    <a:pt x="55036" y="3878"/>
                  </a:lnTo>
                  <a:lnTo>
                    <a:pt x="27943" y="18227"/>
                  </a:lnTo>
                  <a:lnTo>
                    <a:pt x="5098" y="48475"/>
                  </a:lnTo>
                  <a:lnTo>
                    <a:pt x="0" y="70655"/>
                  </a:lnTo>
                  <a:lnTo>
                    <a:pt x="1895" y="131314"/>
                  </a:lnTo>
                  <a:lnTo>
                    <a:pt x="15475" y="186919"/>
                  </a:lnTo>
                  <a:lnTo>
                    <a:pt x="17615" y="189408"/>
                  </a:lnTo>
                  <a:lnTo>
                    <a:pt x="19040" y="186388"/>
                  </a:lnTo>
                  <a:lnTo>
                    <a:pt x="22965" y="171725"/>
                  </a:lnTo>
                  <a:lnTo>
                    <a:pt x="32507" y="153509"/>
                  </a:lnTo>
                  <a:lnTo>
                    <a:pt x="50787" y="139954"/>
                  </a:lnTo>
                  <a:lnTo>
                    <a:pt x="75678" y="131200"/>
                  </a:lnTo>
                  <a:lnTo>
                    <a:pt x="106239" y="127309"/>
                  </a:lnTo>
                  <a:lnTo>
                    <a:pt x="150739" y="136298"/>
                  </a:lnTo>
                  <a:lnTo>
                    <a:pt x="182381" y="153779"/>
                  </a:lnTo>
                  <a:lnTo>
                    <a:pt x="234151" y="200108"/>
                  </a:lnTo>
                  <a:lnTo>
                    <a:pt x="253369" y="230137"/>
                  </a:lnTo>
                  <a:lnTo>
                    <a:pt x="260883" y="272440"/>
                  </a:lnTo>
                  <a:lnTo>
                    <a:pt x="256402" y="298877"/>
                  </a:lnTo>
                  <a:lnTo>
                    <a:pt x="245442" y="321156"/>
                  </a:lnTo>
                  <a:lnTo>
                    <a:pt x="228873" y="338856"/>
                  </a:lnTo>
                  <a:lnTo>
                    <a:pt x="199814" y="356385"/>
                  </a:lnTo>
                  <a:lnTo>
                    <a:pt x="163387" y="363399"/>
                  </a:lnTo>
                  <a:lnTo>
                    <a:pt x="103610" y="357630"/>
                  </a:lnTo>
                  <a:lnTo>
                    <a:pt x="80438" y="355457"/>
                  </a:lnTo>
                  <a:lnTo>
                    <a:pt x="53478" y="345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11505" y="604164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42799" y="5751686"/>
              <a:ext cx="292876" cy="388630"/>
            </a:xfrm>
            <a:custGeom>
              <a:avLst/>
              <a:gdLst/>
              <a:ahLst/>
              <a:cxnLst/>
              <a:rect l="0" t="0" r="0" b="0"/>
              <a:pathLst>
                <a:path w="292876" h="388630">
                  <a:moveTo>
                    <a:pt x="216147" y="26748"/>
                  </a:moveTo>
                  <a:lnTo>
                    <a:pt x="157529" y="12094"/>
                  </a:lnTo>
                  <a:lnTo>
                    <a:pt x="103355" y="5786"/>
                  </a:lnTo>
                  <a:lnTo>
                    <a:pt x="62754" y="0"/>
                  </a:lnTo>
                  <a:lnTo>
                    <a:pt x="39177" y="2382"/>
                  </a:lnTo>
                  <a:lnTo>
                    <a:pt x="20121" y="10459"/>
                  </a:lnTo>
                  <a:lnTo>
                    <a:pt x="11763" y="15889"/>
                  </a:lnTo>
                  <a:lnTo>
                    <a:pt x="6191" y="24188"/>
                  </a:lnTo>
                  <a:lnTo>
                    <a:pt x="0" y="45887"/>
                  </a:lnTo>
                  <a:lnTo>
                    <a:pt x="4033" y="103314"/>
                  </a:lnTo>
                  <a:lnTo>
                    <a:pt x="4547" y="116397"/>
                  </a:lnTo>
                  <a:lnTo>
                    <a:pt x="8400" y="123948"/>
                  </a:lnTo>
                  <a:lnTo>
                    <a:pt x="14478" y="127813"/>
                  </a:lnTo>
                  <a:lnTo>
                    <a:pt x="22039" y="129220"/>
                  </a:lnTo>
                  <a:lnTo>
                    <a:pt x="29420" y="127818"/>
                  </a:lnTo>
                  <a:lnTo>
                    <a:pt x="70732" y="108067"/>
                  </a:lnTo>
                  <a:lnTo>
                    <a:pt x="90686" y="106953"/>
                  </a:lnTo>
                  <a:lnTo>
                    <a:pt x="149799" y="120021"/>
                  </a:lnTo>
                  <a:lnTo>
                    <a:pt x="210789" y="155899"/>
                  </a:lnTo>
                  <a:lnTo>
                    <a:pt x="264964" y="206102"/>
                  </a:lnTo>
                  <a:lnTo>
                    <a:pt x="279957" y="228123"/>
                  </a:lnTo>
                  <a:lnTo>
                    <a:pt x="290521" y="253509"/>
                  </a:lnTo>
                  <a:lnTo>
                    <a:pt x="292875" y="280388"/>
                  </a:lnTo>
                  <a:lnTo>
                    <a:pt x="284855" y="330183"/>
                  </a:lnTo>
                  <a:lnTo>
                    <a:pt x="269780" y="357510"/>
                  </a:lnTo>
                  <a:lnTo>
                    <a:pt x="254022" y="369895"/>
                  </a:lnTo>
                  <a:lnTo>
                    <a:pt x="209720" y="387378"/>
                  </a:lnTo>
                  <a:lnTo>
                    <a:pt x="186384" y="388629"/>
                  </a:lnTo>
                  <a:lnTo>
                    <a:pt x="142807" y="379900"/>
                  </a:lnTo>
                  <a:lnTo>
                    <a:pt x="116557" y="364703"/>
                  </a:lnTo>
                  <a:lnTo>
                    <a:pt x="79276" y="321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69515" y="5996811"/>
              <a:ext cx="319789" cy="150121"/>
            </a:xfrm>
            <a:custGeom>
              <a:avLst/>
              <a:gdLst/>
              <a:ahLst/>
              <a:cxnLst/>
              <a:rect l="0" t="0" r="0" b="0"/>
              <a:pathLst>
                <a:path w="319789" h="150121">
                  <a:moveTo>
                    <a:pt x="0" y="13250"/>
                  </a:moveTo>
                  <a:lnTo>
                    <a:pt x="0" y="62181"/>
                  </a:lnTo>
                  <a:lnTo>
                    <a:pt x="3120" y="110026"/>
                  </a:lnTo>
                  <a:lnTo>
                    <a:pt x="6066" y="134640"/>
                  </a:lnTo>
                  <a:lnTo>
                    <a:pt x="5214" y="136291"/>
                  </a:lnTo>
                  <a:lnTo>
                    <a:pt x="3476" y="133882"/>
                  </a:lnTo>
                  <a:lnTo>
                    <a:pt x="1857" y="83092"/>
                  </a:lnTo>
                  <a:lnTo>
                    <a:pt x="14745" y="24657"/>
                  </a:lnTo>
                  <a:lnTo>
                    <a:pt x="20359" y="16175"/>
                  </a:lnTo>
                  <a:lnTo>
                    <a:pt x="35954" y="3632"/>
                  </a:lnTo>
                  <a:lnTo>
                    <a:pt x="45027" y="2158"/>
                  </a:lnTo>
                  <a:lnTo>
                    <a:pt x="64466" y="6760"/>
                  </a:lnTo>
                  <a:lnTo>
                    <a:pt x="81684" y="19724"/>
                  </a:lnTo>
                  <a:lnTo>
                    <a:pt x="117818" y="66745"/>
                  </a:lnTo>
                  <a:lnTo>
                    <a:pt x="127623" y="87328"/>
                  </a:lnTo>
                  <a:lnTo>
                    <a:pt x="131876" y="89542"/>
                  </a:lnTo>
                  <a:lnTo>
                    <a:pt x="135880" y="86338"/>
                  </a:lnTo>
                  <a:lnTo>
                    <a:pt x="160960" y="28115"/>
                  </a:lnTo>
                  <a:lnTo>
                    <a:pt x="166968" y="19651"/>
                  </a:lnTo>
                  <a:lnTo>
                    <a:pt x="186122" y="7126"/>
                  </a:lnTo>
                  <a:lnTo>
                    <a:pt x="209063" y="0"/>
                  </a:lnTo>
                  <a:lnTo>
                    <a:pt x="230957" y="732"/>
                  </a:lnTo>
                  <a:lnTo>
                    <a:pt x="263014" y="13310"/>
                  </a:lnTo>
                  <a:lnTo>
                    <a:pt x="289151" y="31855"/>
                  </a:lnTo>
                  <a:lnTo>
                    <a:pt x="306123" y="57757"/>
                  </a:lnTo>
                  <a:lnTo>
                    <a:pt x="318561" y="87658"/>
                  </a:lnTo>
                  <a:lnTo>
                    <a:pt x="319788" y="108321"/>
                  </a:lnTo>
                  <a:lnTo>
                    <a:pt x="316433" y="126864"/>
                  </a:lnTo>
                  <a:lnTo>
                    <a:pt x="305327" y="150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38013" y="5638478"/>
              <a:ext cx="242157" cy="258851"/>
            </a:xfrm>
            <a:custGeom>
              <a:avLst/>
              <a:gdLst/>
              <a:ahLst/>
              <a:cxnLst/>
              <a:rect l="0" t="0" r="0" b="0"/>
              <a:pathLst>
                <a:path w="242157" h="258851">
                  <a:moveTo>
                    <a:pt x="0" y="66256"/>
                  </a:moveTo>
                  <a:lnTo>
                    <a:pt x="9575" y="42210"/>
                  </a:lnTo>
                  <a:lnTo>
                    <a:pt x="20243" y="27883"/>
                  </a:lnTo>
                  <a:lnTo>
                    <a:pt x="44992" y="12253"/>
                  </a:lnTo>
                  <a:lnTo>
                    <a:pt x="74552" y="213"/>
                  </a:lnTo>
                  <a:lnTo>
                    <a:pt x="84796" y="0"/>
                  </a:lnTo>
                  <a:lnTo>
                    <a:pt x="105537" y="6004"/>
                  </a:lnTo>
                  <a:lnTo>
                    <a:pt x="120215" y="19590"/>
                  </a:lnTo>
                  <a:lnTo>
                    <a:pt x="135055" y="50090"/>
                  </a:lnTo>
                  <a:lnTo>
                    <a:pt x="143741" y="91882"/>
                  </a:lnTo>
                  <a:lnTo>
                    <a:pt x="143195" y="135071"/>
                  </a:lnTo>
                  <a:lnTo>
                    <a:pt x="129298" y="191955"/>
                  </a:lnTo>
                  <a:lnTo>
                    <a:pt x="117989" y="222823"/>
                  </a:lnTo>
                  <a:lnTo>
                    <a:pt x="106641" y="239567"/>
                  </a:lnTo>
                  <a:lnTo>
                    <a:pt x="90679" y="251688"/>
                  </a:lnTo>
                  <a:lnTo>
                    <a:pt x="81510" y="256558"/>
                  </a:lnTo>
                  <a:lnTo>
                    <a:pt x="58843" y="258850"/>
                  </a:lnTo>
                  <a:lnTo>
                    <a:pt x="46248" y="257823"/>
                  </a:lnTo>
                  <a:lnTo>
                    <a:pt x="36680" y="253629"/>
                  </a:lnTo>
                  <a:lnTo>
                    <a:pt x="22932" y="239610"/>
                  </a:lnTo>
                  <a:lnTo>
                    <a:pt x="19160" y="218562"/>
                  </a:lnTo>
                  <a:lnTo>
                    <a:pt x="22553" y="194779"/>
                  </a:lnTo>
                  <a:lnTo>
                    <a:pt x="31861" y="172510"/>
                  </a:lnTo>
                  <a:lnTo>
                    <a:pt x="46915" y="157154"/>
                  </a:lnTo>
                  <a:lnTo>
                    <a:pt x="55843" y="151422"/>
                  </a:lnTo>
                  <a:lnTo>
                    <a:pt x="90766" y="143353"/>
                  </a:lnTo>
                  <a:lnTo>
                    <a:pt x="136081" y="149032"/>
                  </a:lnTo>
                  <a:lnTo>
                    <a:pt x="189409" y="164793"/>
                  </a:lnTo>
                  <a:lnTo>
                    <a:pt x="242156" y="182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25895" y="5336238"/>
              <a:ext cx="2369082" cy="968620"/>
            </a:xfrm>
            <a:custGeom>
              <a:avLst/>
              <a:gdLst/>
              <a:ahLst/>
              <a:cxnLst/>
              <a:rect l="0" t="0" r="0" b="0"/>
              <a:pathLst>
                <a:path w="2369082" h="968620">
                  <a:moveTo>
                    <a:pt x="901382" y="178983"/>
                  </a:moveTo>
                  <a:lnTo>
                    <a:pt x="846241" y="164329"/>
                  </a:lnTo>
                  <a:lnTo>
                    <a:pt x="797826" y="159823"/>
                  </a:lnTo>
                  <a:lnTo>
                    <a:pt x="746437" y="158489"/>
                  </a:lnTo>
                  <a:lnTo>
                    <a:pt x="691141" y="150802"/>
                  </a:lnTo>
                  <a:lnTo>
                    <a:pt x="642036" y="148407"/>
                  </a:lnTo>
                  <a:lnTo>
                    <a:pt x="584723" y="148867"/>
                  </a:lnTo>
                  <a:lnTo>
                    <a:pt x="529007" y="155892"/>
                  </a:lnTo>
                  <a:lnTo>
                    <a:pt x="468564" y="165383"/>
                  </a:lnTo>
                  <a:lnTo>
                    <a:pt x="409711" y="175603"/>
                  </a:lnTo>
                  <a:lnTo>
                    <a:pt x="350367" y="189537"/>
                  </a:lnTo>
                  <a:lnTo>
                    <a:pt x="294190" y="203555"/>
                  </a:lnTo>
                  <a:lnTo>
                    <a:pt x="243233" y="225994"/>
                  </a:lnTo>
                  <a:lnTo>
                    <a:pt x="185987" y="266843"/>
                  </a:lnTo>
                  <a:lnTo>
                    <a:pt x="124706" y="315861"/>
                  </a:lnTo>
                  <a:lnTo>
                    <a:pt x="64217" y="374052"/>
                  </a:lnTo>
                  <a:lnTo>
                    <a:pt x="36023" y="411708"/>
                  </a:lnTo>
                  <a:lnTo>
                    <a:pt x="14137" y="468987"/>
                  </a:lnTo>
                  <a:lnTo>
                    <a:pt x="740" y="524524"/>
                  </a:lnTo>
                  <a:lnTo>
                    <a:pt x="0" y="584367"/>
                  </a:lnTo>
                  <a:lnTo>
                    <a:pt x="10773" y="636266"/>
                  </a:lnTo>
                  <a:lnTo>
                    <a:pt x="30742" y="694093"/>
                  </a:lnTo>
                  <a:lnTo>
                    <a:pt x="44158" y="714417"/>
                  </a:lnTo>
                  <a:lnTo>
                    <a:pt x="101753" y="768355"/>
                  </a:lnTo>
                  <a:lnTo>
                    <a:pt x="159519" y="806692"/>
                  </a:lnTo>
                  <a:lnTo>
                    <a:pt x="215114" y="833993"/>
                  </a:lnTo>
                  <a:lnTo>
                    <a:pt x="264165" y="849052"/>
                  </a:lnTo>
                  <a:lnTo>
                    <a:pt x="326903" y="871390"/>
                  </a:lnTo>
                  <a:lnTo>
                    <a:pt x="372027" y="883659"/>
                  </a:lnTo>
                  <a:lnTo>
                    <a:pt x="423612" y="897824"/>
                  </a:lnTo>
                  <a:lnTo>
                    <a:pt x="456243" y="907909"/>
                  </a:lnTo>
                  <a:lnTo>
                    <a:pt x="512905" y="914757"/>
                  </a:lnTo>
                  <a:lnTo>
                    <a:pt x="568429" y="923676"/>
                  </a:lnTo>
                  <a:lnTo>
                    <a:pt x="629984" y="933726"/>
                  </a:lnTo>
                  <a:lnTo>
                    <a:pt x="675866" y="940634"/>
                  </a:lnTo>
                  <a:lnTo>
                    <a:pt x="720435" y="947603"/>
                  </a:lnTo>
                  <a:lnTo>
                    <a:pt x="763639" y="954600"/>
                  </a:lnTo>
                  <a:lnTo>
                    <a:pt x="806238" y="961610"/>
                  </a:lnTo>
                  <a:lnTo>
                    <a:pt x="869682" y="966543"/>
                  </a:lnTo>
                  <a:lnTo>
                    <a:pt x="921755" y="968006"/>
                  </a:lnTo>
                  <a:lnTo>
                    <a:pt x="977999" y="968439"/>
                  </a:lnTo>
                  <a:lnTo>
                    <a:pt x="1039117" y="968567"/>
                  </a:lnTo>
                  <a:lnTo>
                    <a:pt x="1090501" y="968605"/>
                  </a:lnTo>
                  <a:lnTo>
                    <a:pt x="1152130" y="968617"/>
                  </a:lnTo>
                  <a:lnTo>
                    <a:pt x="1198440" y="968619"/>
                  </a:lnTo>
                  <a:lnTo>
                    <a:pt x="1246317" y="967450"/>
                  </a:lnTo>
                  <a:lnTo>
                    <a:pt x="1294892" y="963031"/>
                  </a:lnTo>
                  <a:lnTo>
                    <a:pt x="1351509" y="959556"/>
                  </a:lnTo>
                  <a:lnTo>
                    <a:pt x="1409100" y="952937"/>
                  </a:lnTo>
                  <a:lnTo>
                    <a:pt x="1459438" y="949156"/>
                  </a:lnTo>
                  <a:lnTo>
                    <a:pt x="1520757" y="942446"/>
                  </a:lnTo>
                  <a:lnTo>
                    <a:pt x="1563875" y="936320"/>
                  </a:lnTo>
                  <a:lnTo>
                    <a:pt x="1606435" y="929699"/>
                  </a:lnTo>
                  <a:lnTo>
                    <a:pt x="1666347" y="919394"/>
                  </a:lnTo>
                  <a:lnTo>
                    <a:pt x="1729169" y="905431"/>
                  </a:lnTo>
                  <a:lnTo>
                    <a:pt x="1781482" y="894916"/>
                  </a:lnTo>
                  <a:lnTo>
                    <a:pt x="1832857" y="884391"/>
                  </a:lnTo>
                  <a:lnTo>
                    <a:pt x="1896331" y="870354"/>
                  </a:lnTo>
                  <a:lnTo>
                    <a:pt x="1953539" y="852807"/>
                  </a:lnTo>
                  <a:lnTo>
                    <a:pt x="2009123" y="832920"/>
                  </a:lnTo>
                  <a:lnTo>
                    <a:pt x="2071876" y="801436"/>
                  </a:lnTo>
                  <a:lnTo>
                    <a:pt x="2129418" y="772340"/>
                  </a:lnTo>
                  <a:lnTo>
                    <a:pt x="2190573" y="737027"/>
                  </a:lnTo>
                  <a:lnTo>
                    <a:pt x="2245188" y="694668"/>
                  </a:lnTo>
                  <a:lnTo>
                    <a:pt x="2301244" y="639970"/>
                  </a:lnTo>
                  <a:lnTo>
                    <a:pt x="2339758" y="580385"/>
                  </a:lnTo>
                  <a:lnTo>
                    <a:pt x="2359845" y="520402"/>
                  </a:lnTo>
                  <a:lnTo>
                    <a:pt x="2369081" y="469527"/>
                  </a:lnTo>
                  <a:lnTo>
                    <a:pt x="2366619" y="418579"/>
                  </a:lnTo>
                  <a:lnTo>
                    <a:pt x="2362074" y="361968"/>
                  </a:lnTo>
                  <a:lnTo>
                    <a:pt x="2350375" y="327568"/>
                  </a:lnTo>
                  <a:lnTo>
                    <a:pt x="2325937" y="273896"/>
                  </a:lnTo>
                  <a:lnTo>
                    <a:pt x="2294152" y="226707"/>
                  </a:lnTo>
                  <a:lnTo>
                    <a:pt x="2237085" y="174427"/>
                  </a:lnTo>
                  <a:lnTo>
                    <a:pt x="2174036" y="123818"/>
                  </a:lnTo>
                  <a:lnTo>
                    <a:pt x="2121739" y="94951"/>
                  </a:lnTo>
                  <a:lnTo>
                    <a:pt x="2066349" y="72307"/>
                  </a:lnTo>
                  <a:lnTo>
                    <a:pt x="2004655" y="52920"/>
                  </a:lnTo>
                  <a:lnTo>
                    <a:pt x="1942458" y="35131"/>
                  </a:lnTo>
                  <a:lnTo>
                    <a:pt x="1885139" y="21063"/>
                  </a:lnTo>
                  <a:lnTo>
                    <a:pt x="1828150" y="7019"/>
                  </a:lnTo>
                  <a:lnTo>
                    <a:pt x="1772205" y="2079"/>
                  </a:lnTo>
                  <a:lnTo>
                    <a:pt x="1711175" y="616"/>
                  </a:lnTo>
                  <a:lnTo>
                    <a:pt x="1648638" y="182"/>
                  </a:lnTo>
                  <a:lnTo>
                    <a:pt x="1585655" y="53"/>
                  </a:lnTo>
                  <a:lnTo>
                    <a:pt x="1533718" y="15"/>
                  </a:lnTo>
                  <a:lnTo>
                    <a:pt x="1477515" y="4"/>
                  </a:lnTo>
                  <a:lnTo>
                    <a:pt x="1427588" y="1"/>
                  </a:lnTo>
                  <a:lnTo>
                    <a:pt x="1366391" y="0"/>
                  </a:lnTo>
                  <a:lnTo>
                    <a:pt x="1318752" y="5588"/>
                  </a:lnTo>
                  <a:lnTo>
                    <a:pt x="1260054" y="14653"/>
                  </a:lnTo>
                  <a:lnTo>
                    <a:pt x="1214429" y="21330"/>
                  </a:lnTo>
                  <a:lnTo>
                    <a:pt x="1152064" y="28546"/>
                  </a:lnTo>
                  <a:lnTo>
                    <a:pt x="1089070" y="36573"/>
                  </a:lnTo>
                  <a:lnTo>
                    <a:pt x="1028057" y="49424"/>
                  </a:lnTo>
                  <a:lnTo>
                    <a:pt x="967511" y="58578"/>
                  </a:lnTo>
                  <a:lnTo>
                    <a:pt x="918376" y="62979"/>
                  </a:lnTo>
                  <a:lnTo>
                    <a:pt x="859852" y="71235"/>
                  </a:lnTo>
                  <a:lnTo>
                    <a:pt x="803231" y="78801"/>
                  </a:lnTo>
                  <a:lnTo>
                    <a:pt x="746987" y="91561"/>
                  </a:lnTo>
                  <a:lnTo>
                    <a:pt x="690816" y="105346"/>
                  </a:lnTo>
                  <a:lnTo>
                    <a:pt x="634661" y="119334"/>
                  </a:lnTo>
                  <a:lnTo>
                    <a:pt x="571273" y="140598"/>
                  </a:lnTo>
                  <a:lnTo>
                    <a:pt x="509358" y="160396"/>
                  </a:lnTo>
                  <a:lnTo>
                    <a:pt x="459185" y="178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828869" y="3653388"/>
            <a:ext cx="518986" cy="515898"/>
            <a:chOff x="1828869" y="3653388"/>
            <a:chExt cx="518986" cy="515898"/>
          </a:xfrm>
        </p:grpSpPr>
        <p:sp>
          <p:nvSpPr>
            <p:cNvPr id="87" name="Freeform 86"/>
            <p:cNvSpPr/>
            <p:nvPr/>
          </p:nvSpPr>
          <p:spPr>
            <a:xfrm>
              <a:off x="1828869" y="3659258"/>
              <a:ext cx="216729" cy="420451"/>
            </a:xfrm>
            <a:custGeom>
              <a:avLst/>
              <a:gdLst/>
              <a:ahLst/>
              <a:cxnLst/>
              <a:rect l="0" t="0" r="0" b="0"/>
              <a:pathLst>
                <a:path w="216729" h="420451">
                  <a:moveTo>
                    <a:pt x="192602" y="67830"/>
                  </a:moveTo>
                  <a:lnTo>
                    <a:pt x="183027" y="91876"/>
                  </a:lnTo>
                  <a:lnTo>
                    <a:pt x="139605" y="152951"/>
                  </a:lnTo>
                  <a:lnTo>
                    <a:pt x="100934" y="215307"/>
                  </a:lnTo>
                  <a:lnTo>
                    <a:pt x="79535" y="275117"/>
                  </a:lnTo>
                  <a:lnTo>
                    <a:pt x="63824" y="310183"/>
                  </a:lnTo>
                  <a:lnTo>
                    <a:pt x="57330" y="363360"/>
                  </a:lnTo>
                  <a:lnTo>
                    <a:pt x="58782" y="388689"/>
                  </a:lnTo>
                  <a:lnTo>
                    <a:pt x="67226" y="407746"/>
                  </a:lnTo>
                  <a:lnTo>
                    <a:pt x="76262" y="413763"/>
                  </a:lnTo>
                  <a:lnTo>
                    <a:pt x="101901" y="420450"/>
                  </a:lnTo>
                  <a:lnTo>
                    <a:pt x="126554" y="417182"/>
                  </a:lnTo>
                  <a:lnTo>
                    <a:pt x="170977" y="396021"/>
                  </a:lnTo>
                  <a:lnTo>
                    <a:pt x="197373" y="376161"/>
                  </a:lnTo>
                  <a:lnTo>
                    <a:pt x="214423" y="349870"/>
                  </a:lnTo>
                  <a:lnTo>
                    <a:pt x="216728" y="330051"/>
                  </a:lnTo>
                  <a:lnTo>
                    <a:pt x="208676" y="288733"/>
                  </a:lnTo>
                  <a:lnTo>
                    <a:pt x="193595" y="262874"/>
                  </a:lnTo>
                  <a:lnTo>
                    <a:pt x="145661" y="211838"/>
                  </a:lnTo>
                  <a:lnTo>
                    <a:pt x="88063" y="168446"/>
                  </a:lnTo>
                  <a:lnTo>
                    <a:pt x="34924" y="110595"/>
                  </a:lnTo>
                  <a:lnTo>
                    <a:pt x="21917" y="95025"/>
                  </a:lnTo>
                  <a:lnTo>
                    <a:pt x="210" y="46195"/>
                  </a:lnTo>
                  <a:lnTo>
                    <a:pt x="0" y="35859"/>
                  </a:lnTo>
                  <a:lnTo>
                    <a:pt x="6006" y="15016"/>
                  </a:lnTo>
                  <a:lnTo>
                    <a:pt x="13222" y="8054"/>
                  </a:lnTo>
                  <a:lnTo>
                    <a:pt x="33719" y="319"/>
                  </a:lnTo>
                  <a:lnTo>
                    <a:pt x="55307" y="0"/>
                  </a:lnTo>
                  <a:lnTo>
                    <a:pt x="109507" y="12583"/>
                  </a:lnTo>
                  <a:lnTo>
                    <a:pt x="118903" y="15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90854" y="3653388"/>
              <a:ext cx="157001" cy="515898"/>
            </a:xfrm>
            <a:custGeom>
              <a:avLst/>
              <a:gdLst/>
              <a:ahLst/>
              <a:cxnLst/>
              <a:rect l="0" t="0" r="0" b="0"/>
              <a:pathLst>
                <a:path w="157001" h="515898">
                  <a:moveTo>
                    <a:pt x="157000" y="0"/>
                  </a:moveTo>
                  <a:lnTo>
                    <a:pt x="104295" y="37087"/>
                  </a:lnTo>
                  <a:lnTo>
                    <a:pt x="60207" y="88004"/>
                  </a:lnTo>
                  <a:lnTo>
                    <a:pt x="34605" y="147731"/>
                  </a:lnTo>
                  <a:lnTo>
                    <a:pt x="16678" y="205674"/>
                  </a:lnTo>
                  <a:lnTo>
                    <a:pt x="3764" y="267358"/>
                  </a:lnTo>
                  <a:lnTo>
                    <a:pt x="0" y="328935"/>
                  </a:lnTo>
                  <a:lnTo>
                    <a:pt x="1825" y="360273"/>
                  </a:lnTo>
                  <a:lnTo>
                    <a:pt x="16006" y="396476"/>
                  </a:lnTo>
                  <a:lnTo>
                    <a:pt x="55479" y="452317"/>
                  </a:lnTo>
                  <a:lnTo>
                    <a:pt x="95943" y="490814"/>
                  </a:lnTo>
                  <a:lnTo>
                    <a:pt x="146472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088574" y="3929169"/>
            <a:ext cx="787806" cy="456654"/>
            <a:chOff x="7088574" y="3929169"/>
            <a:chExt cx="787806" cy="456654"/>
          </a:xfrm>
        </p:grpSpPr>
        <p:sp>
          <p:nvSpPr>
            <p:cNvPr id="90" name="Freeform 89"/>
            <p:cNvSpPr/>
            <p:nvPr/>
          </p:nvSpPr>
          <p:spPr>
            <a:xfrm>
              <a:off x="7088574" y="3929169"/>
              <a:ext cx="217029" cy="408252"/>
            </a:xfrm>
            <a:custGeom>
              <a:avLst/>
              <a:gdLst/>
              <a:ahLst/>
              <a:cxnLst/>
              <a:rect l="0" t="0" r="0" b="0"/>
              <a:pathLst>
                <a:path w="217029" h="408252">
                  <a:moveTo>
                    <a:pt x="115814" y="0"/>
                  </a:moveTo>
                  <a:lnTo>
                    <a:pt x="52480" y="63333"/>
                  </a:lnTo>
                  <a:lnTo>
                    <a:pt x="24534" y="91279"/>
                  </a:lnTo>
                  <a:lnTo>
                    <a:pt x="21035" y="91268"/>
                  </a:lnTo>
                  <a:lnTo>
                    <a:pt x="19872" y="86582"/>
                  </a:lnTo>
                  <a:lnTo>
                    <a:pt x="20268" y="78778"/>
                  </a:lnTo>
                  <a:lnTo>
                    <a:pt x="30065" y="63869"/>
                  </a:lnTo>
                  <a:lnTo>
                    <a:pt x="46117" y="50613"/>
                  </a:lnTo>
                  <a:lnTo>
                    <a:pt x="95284" y="28733"/>
                  </a:lnTo>
                  <a:lnTo>
                    <a:pt x="105636" y="28514"/>
                  </a:lnTo>
                  <a:lnTo>
                    <a:pt x="126498" y="34510"/>
                  </a:lnTo>
                  <a:lnTo>
                    <a:pt x="160081" y="57423"/>
                  </a:lnTo>
                  <a:lnTo>
                    <a:pt x="174872" y="70755"/>
                  </a:lnTo>
                  <a:lnTo>
                    <a:pt x="183006" y="90718"/>
                  </a:lnTo>
                  <a:lnTo>
                    <a:pt x="185451" y="114019"/>
                  </a:lnTo>
                  <a:lnTo>
                    <a:pt x="174478" y="168220"/>
                  </a:lnTo>
                  <a:lnTo>
                    <a:pt x="153473" y="199971"/>
                  </a:lnTo>
                  <a:lnTo>
                    <a:pt x="125022" y="220428"/>
                  </a:lnTo>
                  <a:lnTo>
                    <a:pt x="90986" y="235481"/>
                  </a:lnTo>
                  <a:lnTo>
                    <a:pt x="136019" y="233289"/>
                  </a:lnTo>
                  <a:lnTo>
                    <a:pt x="157549" y="237435"/>
                  </a:lnTo>
                  <a:lnTo>
                    <a:pt x="183812" y="251935"/>
                  </a:lnTo>
                  <a:lnTo>
                    <a:pt x="206411" y="271049"/>
                  </a:lnTo>
                  <a:lnTo>
                    <a:pt x="214570" y="290872"/>
                  </a:lnTo>
                  <a:lnTo>
                    <a:pt x="217028" y="315280"/>
                  </a:lnTo>
                  <a:lnTo>
                    <a:pt x="214220" y="341726"/>
                  </a:lnTo>
                  <a:lnTo>
                    <a:pt x="202833" y="362838"/>
                  </a:lnTo>
                  <a:lnTo>
                    <a:pt x="184904" y="378850"/>
                  </a:lnTo>
                  <a:lnTo>
                    <a:pt x="127352" y="402645"/>
                  </a:lnTo>
                  <a:lnTo>
                    <a:pt x="83878" y="408251"/>
                  </a:lnTo>
                  <a:lnTo>
                    <a:pt x="34766" y="40174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72843" y="3992340"/>
              <a:ext cx="170900" cy="315856"/>
            </a:xfrm>
            <a:custGeom>
              <a:avLst/>
              <a:gdLst/>
              <a:ahLst/>
              <a:cxnLst/>
              <a:rect l="0" t="0" r="0" b="0"/>
              <a:pathLst>
                <a:path w="170900" h="315856">
                  <a:moveTo>
                    <a:pt x="0" y="0"/>
                  </a:moveTo>
                  <a:lnTo>
                    <a:pt x="55046" y="16789"/>
                  </a:lnTo>
                  <a:lnTo>
                    <a:pt x="106453" y="20214"/>
                  </a:lnTo>
                  <a:lnTo>
                    <a:pt x="161668" y="20891"/>
                  </a:lnTo>
                  <a:lnTo>
                    <a:pt x="168610" y="23286"/>
                  </a:lnTo>
                  <a:lnTo>
                    <a:pt x="170899" y="27222"/>
                  </a:lnTo>
                  <a:lnTo>
                    <a:pt x="167202" y="40175"/>
                  </a:lnTo>
                  <a:lnTo>
                    <a:pt x="139291" y="94270"/>
                  </a:lnTo>
                  <a:lnTo>
                    <a:pt x="105142" y="147335"/>
                  </a:lnTo>
                  <a:lnTo>
                    <a:pt x="70171" y="207269"/>
                  </a:lnTo>
                  <a:lnTo>
                    <a:pt x="40682" y="262778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51828" y="42766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67642" y="3960755"/>
              <a:ext cx="208738" cy="425068"/>
            </a:xfrm>
            <a:custGeom>
              <a:avLst/>
              <a:gdLst/>
              <a:ahLst/>
              <a:cxnLst/>
              <a:rect l="0" t="0" r="0" b="0"/>
              <a:pathLst>
                <a:path w="208738" h="425068">
                  <a:moveTo>
                    <a:pt x="178984" y="0"/>
                  </a:moveTo>
                  <a:lnTo>
                    <a:pt x="116704" y="17958"/>
                  </a:lnTo>
                  <a:lnTo>
                    <a:pt x="54378" y="35149"/>
                  </a:lnTo>
                  <a:lnTo>
                    <a:pt x="27159" y="51228"/>
                  </a:lnTo>
                  <a:lnTo>
                    <a:pt x="21615" y="59888"/>
                  </a:lnTo>
                  <a:lnTo>
                    <a:pt x="15456" y="81989"/>
                  </a:lnTo>
                  <a:lnTo>
                    <a:pt x="18736" y="134305"/>
                  </a:lnTo>
                  <a:lnTo>
                    <a:pt x="20026" y="161856"/>
                  </a:lnTo>
                  <a:lnTo>
                    <a:pt x="22709" y="168735"/>
                  </a:lnTo>
                  <a:lnTo>
                    <a:pt x="26837" y="170981"/>
                  </a:lnTo>
                  <a:lnTo>
                    <a:pt x="31929" y="170140"/>
                  </a:lnTo>
                  <a:lnTo>
                    <a:pt x="76117" y="144884"/>
                  </a:lnTo>
                  <a:lnTo>
                    <a:pt x="95831" y="143551"/>
                  </a:lnTo>
                  <a:lnTo>
                    <a:pt x="137083" y="152228"/>
                  </a:lnTo>
                  <a:lnTo>
                    <a:pt x="162929" y="167417"/>
                  </a:lnTo>
                  <a:lnTo>
                    <a:pt x="185405" y="186735"/>
                  </a:lnTo>
                  <a:lnTo>
                    <a:pt x="201293" y="218455"/>
                  </a:lnTo>
                  <a:lnTo>
                    <a:pt x="208737" y="271095"/>
                  </a:lnTo>
                  <a:lnTo>
                    <a:pt x="207088" y="323434"/>
                  </a:lnTo>
                  <a:lnTo>
                    <a:pt x="195890" y="357095"/>
                  </a:lnTo>
                  <a:lnTo>
                    <a:pt x="171145" y="394321"/>
                  </a:lnTo>
                  <a:lnTo>
                    <a:pt x="145076" y="411373"/>
                  </a:lnTo>
                  <a:lnTo>
                    <a:pt x="115124" y="423835"/>
                  </a:lnTo>
                  <a:lnTo>
                    <a:pt x="94450" y="425067"/>
                  </a:lnTo>
                  <a:lnTo>
                    <a:pt x="74733" y="420545"/>
                  </a:lnTo>
                  <a:lnTo>
                    <a:pt x="16109" y="390033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016440" y="4038682"/>
            <a:ext cx="440840" cy="406384"/>
            <a:chOff x="8016440" y="4038682"/>
            <a:chExt cx="440840" cy="406384"/>
          </a:xfrm>
        </p:grpSpPr>
        <p:sp>
          <p:nvSpPr>
            <p:cNvPr id="95" name="Freeform 94"/>
            <p:cNvSpPr/>
            <p:nvPr/>
          </p:nvSpPr>
          <p:spPr>
            <a:xfrm>
              <a:off x="8016440" y="4275559"/>
              <a:ext cx="227108" cy="169507"/>
            </a:xfrm>
            <a:custGeom>
              <a:avLst/>
              <a:gdLst/>
              <a:ahLst/>
              <a:cxnLst/>
              <a:rect l="0" t="0" r="0" b="0"/>
              <a:pathLst>
                <a:path w="227108" h="169507">
                  <a:moveTo>
                    <a:pt x="30227" y="64221"/>
                  </a:moveTo>
                  <a:lnTo>
                    <a:pt x="21894" y="101700"/>
                  </a:lnTo>
                  <a:lnTo>
                    <a:pt x="21162" y="113773"/>
                  </a:lnTo>
                  <a:lnTo>
                    <a:pt x="18334" y="119483"/>
                  </a:lnTo>
                  <a:lnTo>
                    <a:pt x="14110" y="120949"/>
                  </a:lnTo>
                  <a:lnTo>
                    <a:pt x="8953" y="119588"/>
                  </a:lnTo>
                  <a:lnTo>
                    <a:pt x="5516" y="114000"/>
                  </a:lnTo>
                  <a:lnTo>
                    <a:pt x="0" y="71411"/>
                  </a:lnTo>
                  <a:lnTo>
                    <a:pt x="1585" y="47530"/>
                  </a:lnTo>
                  <a:lnTo>
                    <a:pt x="10088" y="29117"/>
                  </a:lnTo>
                  <a:lnTo>
                    <a:pt x="17971" y="24441"/>
                  </a:lnTo>
                  <a:lnTo>
                    <a:pt x="39208" y="22365"/>
                  </a:lnTo>
                  <a:lnTo>
                    <a:pt x="47913" y="25788"/>
                  </a:lnTo>
                  <a:lnTo>
                    <a:pt x="60704" y="38951"/>
                  </a:lnTo>
                  <a:lnTo>
                    <a:pt x="67169" y="59619"/>
                  </a:lnTo>
                  <a:lnTo>
                    <a:pt x="68893" y="71682"/>
                  </a:lnTo>
                  <a:lnTo>
                    <a:pt x="72382" y="76214"/>
                  </a:lnTo>
                  <a:lnTo>
                    <a:pt x="77048" y="75726"/>
                  </a:lnTo>
                  <a:lnTo>
                    <a:pt x="82498" y="71891"/>
                  </a:lnTo>
                  <a:lnTo>
                    <a:pt x="128876" y="11981"/>
                  </a:lnTo>
                  <a:lnTo>
                    <a:pt x="138107" y="4828"/>
                  </a:lnTo>
                  <a:lnTo>
                    <a:pt x="160842" y="0"/>
                  </a:lnTo>
                  <a:lnTo>
                    <a:pt x="184205" y="2923"/>
                  </a:lnTo>
                  <a:lnTo>
                    <a:pt x="202387" y="12021"/>
                  </a:lnTo>
                  <a:lnTo>
                    <a:pt x="215147" y="30103"/>
                  </a:lnTo>
                  <a:lnTo>
                    <a:pt x="223548" y="53737"/>
                  </a:lnTo>
                  <a:lnTo>
                    <a:pt x="227107" y="92180"/>
                  </a:lnTo>
                  <a:lnTo>
                    <a:pt x="213305" y="155150"/>
                  </a:lnTo>
                  <a:lnTo>
                    <a:pt x="209212" y="169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97213" y="4038682"/>
              <a:ext cx="160067" cy="177132"/>
            </a:xfrm>
            <a:custGeom>
              <a:avLst/>
              <a:gdLst/>
              <a:ahLst/>
              <a:cxnLst/>
              <a:rect l="0" t="0" r="0" b="0"/>
              <a:pathLst>
                <a:path w="160067" h="177132">
                  <a:moveTo>
                    <a:pt x="2138" y="48415"/>
                  </a:moveTo>
                  <a:lnTo>
                    <a:pt x="11713" y="24368"/>
                  </a:lnTo>
                  <a:lnTo>
                    <a:pt x="22382" y="10041"/>
                  </a:lnTo>
                  <a:lnTo>
                    <a:pt x="41161" y="2114"/>
                  </a:lnTo>
                  <a:lnTo>
                    <a:pt x="52720" y="0"/>
                  </a:lnTo>
                  <a:lnTo>
                    <a:pt x="62765" y="2100"/>
                  </a:lnTo>
                  <a:lnTo>
                    <a:pt x="80166" y="13793"/>
                  </a:lnTo>
                  <a:lnTo>
                    <a:pt x="89459" y="33807"/>
                  </a:lnTo>
                  <a:lnTo>
                    <a:pt x="95425" y="84783"/>
                  </a:lnTo>
                  <a:lnTo>
                    <a:pt x="90002" y="109032"/>
                  </a:lnTo>
                  <a:lnTo>
                    <a:pt x="73047" y="153195"/>
                  </a:lnTo>
                  <a:lnTo>
                    <a:pt x="59390" y="168293"/>
                  </a:lnTo>
                  <a:lnTo>
                    <a:pt x="50834" y="173957"/>
                  </a:lnTo>
                  <a:lnTo>
                    <a:pt x="31970" y="177131"/>
                  </a:lnTo>
                  <a:lnTo>
                    <a:pt x="22026" y="176339"/>
                  </a:lnTo>
                  <a:lnTo>
                    <a:pt x="14226" y="172302"/>
                  </a:lnTo>
                  <a:lnTo>
                    <a:pt x="2441" y="158458"/>
                  </a:lnTo>
                  <a:lnTo>
                    <a:pt x="0" y="149853"/>
                  </a:lnTo>
                  <a:lnTo>
                    <a:pt x="408" y="130933"/>
                  </a:lnTo>
                  <a:lnTo>
                    <a:pt x="4495" y="123314"/>
                  </a:lnTo>
                  <a:lnTo>
                    <a:pt x="18394" y="111729"/>
                  </a:lnTo>
                  <a:lnTo>
                    <a:pt x="51538" y="104219"/>
                  </a:lnTo>
                  <a:lnTo>
                    <a:pt x="74396" y="108702"/>
                  </a:lnTo>
                  <a:lnTo>
                    <a:pt x="135763" y="129270"/>
                  </a:lnTo>
                  <a:lnTo>
                    <a:pt x="160066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375887" y="3748145"/>
            <a:ext cx="1002756" cy="442198"/>
            <a:chOff x="2375887" y="3748145"/>
            <a:chExt cx="1002756" cy="442198"/>
          </a:xfrm>
        </p:grpSpPr>
        <p:sp>
          <p:nvSpPr>
            <p:cNvPr id="98" name="Freeform 97"/>
            <p:cNvSpPr/>
            <p:nvPr/>
          </p:nvSpPr>
          <p:spPr>
            <a:xfrm>
              <a:off x="2375887" y="3751414"/>
              <a:ext cx="174852" cy="371686"/>
            </a:xfrm>
            <a:custGeom>
              <a:avLst/>
              <a:gdLst/>
              <a:ahLst/>
              <a:cxnLst/>
              <a:rect l="0" t="0" r="0" b="0"/>
              <a:pathLst>
                <a:path w="174852" h="371686">
                  <a:moveTo>
                    <a:pt x="140423" y="80959"/>
                  </a:moveTo>
                  <a:lnTo>
                    <a:pt x="122465" y="134834"/>
                  </a:lnTo>
                  <a:lnTo>
                    <a:pt x="111056" y="164382"/>
                  </a:lnTo>
                  <a:lnTo>
                    <a:pt x="80557" y="220007"/>
                  </a:lnTo>
                  <a:lnTo>
                    <a:pt x="54277" y="279669"/>
                  </a:lnTo>
                  <a:lnTo>
                    <a:pt x="42629" y="312191"/>
                  </a:lnTo>
                  <a:lnTo>
                    <a:pt x="42472" y="321681"/>
                  </a:lnTo>
                  <a:lnTo>
                    <a:pt x="48536" y="338465"/>
                  </a:lnTo>
                  <a:lnTo>
                    <a:pt x="65105" y="361068"/>
                  </a:lnTo>
                  <a:lnTo>
                    <a:pt x="84332" y="369229"/>
                  </a:lnTo>
                  <a:lnTo>
                    <a:pt x="107305" y="371685"/>
                  </a:lnTo>
                  <a:lnTo>
                    <a:pt x="129214" y="368878"/>
                  </a:lnTo>
                  <a:lnTo>
                    <a:pt x="147530" y="360611"/>
                  </a:lnTo>
                  <a:lnTo>
                    <a:pt x="155690" y="355131"/>
                  </a:lnTo>
                  <a:lnTo>
                    <a:pt x="167875" y="336564"/>
                  </a:lnTo>
                  <a:lnTo>
                    <a:pt x="174851" y="313884"/>
                  </a:lnTo>
                  <a:lnTo>
                    <a:pt x="174052" y="292106"/>
                  </a:lnTo>
                  <a:lnTo>
                    <a:pt x="161436" y="260114"/>
                  </a:lnTo>
                  <a:lnTo>
                    <a:pt x="122564" y="202376"/>
                  </a:lnTo>
                  <a:lnTo>
                    <a:pt x="64172" y="151271"/>
                  </a:lnTo>
                  <a:lnTo>
                    <a:pt x="43611" y="128958"/>
                  </a:lnTo>
                  <a:lnTo>
                    <a:pt x="6039" y="67963"/>
                  </a:lnTo>
                  <a:lnTo>
                    <a:pt x="1701" y="58257"/>
                  </a:lnTo>
                  <a:lnTo>
                    <a:pt x="0" y="38114"/>
                  </a:lnTo>
                  <a:lnTo>
                    <a:pt x="1184" y="27829"/>
                  </a:lnTo>
                  <a:lnTo>
                    <a:pt x="5483" y="19803"/>
                  </a:lnTo>
                  <a:lnTo>
                    <a:pt x="19619" y="7765"/>
                  </a:lnTo>
                  <a:lnTo>
                    <a:pt x="52897" y="0"/>
                  </a:lnTo>
                  <a:lnTo>
                    <a:pt x="72667" y="4423"/>
                  </a:lnTo>
                  <a:lnTo>
                    <a:pt x="108838" y="17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58466" y="3874487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0" y="0"/>
                  </a:moveTo>
                  <a:lnTo>
                    <a:pt x="3120" y="42691"/>
                  </a:lnTo>
                  <a:lnTo>
                    <a:pt x="6066" y="6225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95295" y="391660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69036" y="3811316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71671"/>
                  </a:lnTo>
                  <a:lnTo>
                    <a:pt x="0" y="23369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00663" y="3853430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3119" y="197099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42302" y="3821844"/>
              <a:ext cx="158362" cy="136872"/>
            </a:xfrm>
            <a:custGeom>
              <a:avLst/>
              <a:gdLst/>
              <a:ahLst/>
              <a:cxnLst/>
              <a:rect l="0" t="0" r="0" b="0"/>
              <a:pathLst>
                <a:path w="158362" h="136872">
                  <a:moveTo>
                    <a:pt x="158361" y="136871"/>
                  </a:moveTo>
                  <a:lnTo>
                    <a:pt x="99744" y="127806"/>
                  </a:lnTo>
                  <a:lnTo>
                    <a:pt x="47910" y="124291"/>
                  </a:lnTo>
                  <a:lnTo>
                    <a:pt x="20610" y="109617"/>
                  </a:lnTo>
                  <a:lnTo>
                    <a:pt x="5111" y="97072"/>
                  </a:lnTo>
                  <a:lnTo>
                    <a:pt x="1212" y="88111"/>
                  </a:lnTo>
                  <a:lnTo>
                    <a:pt x="0" y="65677"/>
                  </a:lnTo>
                  <a:lnTo>
                    <a:pt x="8753" y="23892"/>
                  </a:lnTo>
                  <a:lnTo>
                    <a:pt x="214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21720" y="3748145"/>
              <a:ext cx="156923" cy="442198"/>
            </a:xfrm>
            <a:custGeom>
              <a:avLst/>
              <a:gdLst/>
              <a:ahLst/>
              <a:cxnLst/>
              <a:rect l="0" t="0" r="0" b="0"/>
              <a:pathLst>
                <a:path w="156923" h="442198">
                  <a:moveTo>
                    <a:pt x="0" y="0"/>
                  </a:moveTo>
                  <a:lnTo>
                    <a:pt x="58563" y="49498"/>
                  </a:lnTo>
                  <a:lnTo>
                    <a:pt x="108730" y="106692"/>
                  </a:lnTo>
                  <a:lnTo>
                    <a:pt x="138291" y="158113"/>
                  </a:lnTo>
                  <a:lnTo>
                    <a:pt x="152836" y="201248"/>
                  </a:lnTo>
                  <a:lnTo>
                    <a:pt x="156922" y="253615"/>
                  </a:lnTo>
                  <a:lnTo>
                    <a:pt x="154510" y="291954"/>
                  </a:lnTo>
                  <a:lnTo>
                    <a:pt x="148220" y="313421"/>
                  </a:lnTo>
                  <a:lnTo>
                    <a:pt x="113255" y="376483"/>
                  </a:lnTo>
                  <a:lnTo>
                    <a:pt x="76594" y="426130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90048" y="4306155"/>
            <a:ext cx="2105289" cy="487652"/>
            <a:chOff x="790048" y="4306155"/>
            <a:chExt cx="2105289" cy="487652"/>
          </a:xfrm>
        </p:grpSpPr>
        <p:sp>
          <p:nvSpPr>
            <p:cNvPr id="106" name="Freeform 105"/>
            <p:cNvSpPr/>
            <p:nvPr/>
          </p:nvSpPr>
          <p:spPr>
            <a:xfrm>
              <a:off x="790048" y="4417486"/>
              <a:ext cx="210160" cy="335857"/>
            </a:xfrm>
            <a:custGeom>
              <a:avLst/>
              <a:gdLst/>
              <a:ahLst/>
              <a:cxnLst/>
              <a:rect l="0" t="0" r="0" b="0"/>
              <a:pathLst>
                <a:path w="210160" h="335857">
                  <a:moveTo>
                    <a:pt x="94345" y="4483"/>
                  </a:moveTo>
                  <a:lnTo>
                    <a:pt x="76387" y="60697"/>
                  </a:lnTo>
                  <a:lnTo>
                    <a:pt x="62679" y="119268"/>
                  </a:lnTo>
                  <a:lnTo>
                    <a:pt x="48706" y="176245"/>
                  </a:lnTo>
                  <a:lnTo>
                    <a:pt x="34681" y="231390"/>
                  </a:lnTo>
                  <a:lnTo>
                    <a:pt x="17136" y="288131"/>
                  </a:lnTo>
                  <a:lnTo>
                    <a:pt x="4268" y="335856"/>
                  </a:lnTo>
                  <a:lnTo>
                    <a:pt x="2708" y="333023"/>
                  </a:lnTo>
                  <a:lnTo>
                    <a:pt x="0" y="279244"/>
                  </a:lnTo>
                  <a:lnTo>
                    <a:pt x="5232" y="216805"/>
                  </a:lnTo>
                  <a:lnTo>
                    <a:pt x="16388" y="163709"/>
                  </a:lnTo>
                  <a:lnTo>
                    <a:pt x="22924" y="101229"/>
                  </a:lnTo>
                  <a:lnTo>
                    <a:pt x="35134" y="43480"/>
                  </a:lnTo>
                  <a:lnTo>
                    <a:pt x="50935" y="6679"/>
                  </a:lnTo>
                  <a:lnTo>
                    <a:pt x="57216" y="1267"/>
                  </a:lnTo>
                  <a:lnTo>
                    <a:pt x="63743" y="0"/>
                  </a:lnTo>
                  <a:lnTo>
                    <a:pt x="70435" y="1494"/>
                  </a:lnTo>
                  <a:lnTo>
                    <a:pt x="76065" y="6000"/>
                  </a:lnTo>
                  <a:lnTo>
                    <a:pt x="89579" y="29109"/>
                  </a:lnTo>
                  <a:lnTo>
                    <a:pt x="107745" y="65239"/>
                  </a:lnTo>
                  <a:lnTo>
                    <a:pt x="119018" y="82958"/>
                  </a:lnTo>
                  <a:lnTo>
                    <a:pt x="145110" y="145954"/>
                  </a:lnTo>
                  <a:lnTo>
                    <a:pt x="170455" y="206863"/>
                  </a:lnTo>
                  <a:lnTo>
                    <a:pt x="195052" y="266616"/>
                  </a:lnTo>
                  <a:lnTo>
                    <a:pt x="210159" y="320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1751" y="465359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16020" y="4516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147606" y="460095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16103" y="430615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0529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42404" y="4485140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13411" y="17958"/>
                  </a:lnTo>
                  <a:lnTo>
                    <a:pt x="53943" y="3514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73989" y="4603880"/>
              <a:ext cx="100902" cy="184953"/>
            </a:xfrm>
            <a:custGeom>
              <a:avLst/>
              <a:gdLst/>
              <a:ahLst/>
              <a:cxnLst/>
              <a:rect l="0" t="0" r="0" b="0"/>
              <a:pathLst>
                <a:path w="100902" h="184953">
                  <a:moveTo>
                    <a:pt x="0" y="18130"/>
                  </a:moveTo>
                  <a:lnTo>
                    <a:pt x="11178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59328" y="4613"/>
                  </a:lnTo>
                  <a:lnTo>
                    <a:pt x="67628" y="9119"/>
                  </a:lnTo>
                  <a:lnTo>
                    <a:pt x="90488" y="37817"/>
                  </a:lnTo>
                  <a:lnTo>
                    <a:pt x="100901" y="81545"/>
                  </a:lnTo>
                  <a:lnTo>
                    <a:pt x="98397" y="125957"/>
                  </a:lnTo>
                  <a:lnTo>
                    <a:pt x="84657" y="163163"/>
                  </a:lnTo>
                  <a:lnTo>
                    <a:pt x="65375" y="184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73748" y="4730285"/>
              <a:ext cx="158170" cy="57715"/>
            </a:xfrm>
            <a:custGeom>
              <a:avLst/>
              <a:gdLst/>
              <a:ahLst/>
              <a:cxnLst/>
              <a:rect l="0" t="0" r="0" b="0"/>
              <a:pathLst>
                <a:path w="158170" h="57715">
                  <a:moveTo>
                    <a:pt x="4476" y="57714"/>
                  </a:moveTo>
                  <a:lnTo>
                    <a:pt x="1452" y="52720"/>
                  </a:lnTo>
                  <a:lnTo>
                    <a:pt x="0" y="35808"/>
                  </a:lnTo>
                  <a:lnTo>
                    <a:pt x="6373" y="19713"/>
                  </a:lnTo>
                  <a:lnTo>
                    <a:pt x="11348" y="12145"/>
                  </a:lnTo>
                  <a:lnTo>
                    <a:pt x="19344" y="7100"/>
                  </a:lnTo>
                  <a:lnTo>
                    <a:pt x="52955" y="0"/>
                  </a:lnTo>
                  <a:lnTo>
                    <a:pt x="103114" y="720"/>
                  </a:lnTo>
                  <a:lnTo>
                    <a:pt x="158169" y="7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47730" y="4548311"/>
              <a:ext cx="84229" cy="84228"/>
            </a:xfrm>
            <a:custGeom>
              <a:avLst/>
              <a:gdLst/>
              <a:ahLst/>
              <a:cxnLst/>
              <a:rect l="0" t="0" r="0" b="0"/>
              <a:pathLst>
                <a:path w="84229" h="84228">
                  <a:moveTo>
                    <a:pt x="84228" y="0"/>
                  </a:moveTo>
                  <a:lnTo>
                    <a:pt x="45855" y="2930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26673" y="4527253"/>
              <a:ext cx="94758" cy="84230"/>
            </a:xfrm>
            <a:custGeom>
              <a:avLst/>
              <a:gdLst/>
              <a:ahLst/>
              <a:cxnLst/>
              <a:rect l="0" t="0" r="0" b="0"/>
              <a:pathLst>
                <a:path w="94758" h="84230">
                  <a:moveTo>
                    <a:pt x="0" y="0"/>
                  </a:moveTo>
                  <a:lnTo>
                    <a:pt x="59593" y="49499"/>
                  </a:lnTo>
                  <a:lnTo>
                    <a:pt x="94757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924591" y="4381741"/>
              <a:ext cx="145145" cy="349982"/>
            </a:xfrm>
            <a:custGeom>
              <a:avLst/>
              <a:gdLst/>
              <a:ahLst/>
              <a:cxnLst/>
              <a:rect l="0" t="0" r="0" b="0"/>
              <a:pathLst>
                <a:path w="145145" h="349982">
                  <a:moveTo>
                    <a:pt x="107409" y="71813"/>
                  </a:moveTo>
                  <a:lnTo>
                    <a:pt x="107409" y="94170"/>
                  </a:lnTo>
                  <a:lnTo>
                    <a:pt x="96230" y="124840"/>
                  </a:lnTo>
                  <a:lnTo>
                    <a:pt x="63500" y="187661"/>
                  </a:lnTo>
                  <a:lnTo>
                    <a:pt x="44463" y="248607"/>
                  </a:lnTo>
                  <a:lnTo>
                    <a:pt x="36896" y="284854"/>
                  </a:lnTo>
                  <a:lnTo>
                    <a:pt x="37465" y="310387"/>
                  </a:lnTo>
                  <a:lnTo>
                    <a:pt x="45517" y="333434"/>
                  </a:lnTo>
                  <a:lnTo>
                    <a:pt x="53279" y="340983"/>
                  </a:lnTo>
                  <a:lnTo>
                    <a:pt x="74382" y="349372"/>
                  </a:lnTo>
                  <a:lnTo>
                    <a:pt x="96240" y="349981"/>
                  </a:lnTo>
                  <a:lnTo>
                    <a:pt x="106982" y="348505"/>
                  </a:lnTo>
                  <a:lnTo>
                    <a:pt x="125156" y="337507"/>
                  </a:lnTo>
                  <a:lnTo>
                    <a:pt x="133278" y="329660"/>
                  </a:lnTo>
                  <a:lnTo>
                    <a:pt x="142303" y="308464"/>
                  </a:lnTo>
                  <a:lnTo>
                    <a:pt x="145144" y="284616"/>
                  </a:lnTo>
                  <a:lnTo>
                    <a:pt x="134446" y="230035"/>
                  </a:lnTo>
                  <a:lnTo>
                    <a:pt x="112836" y="188855"/>
                  </a:lnTo>
                  <a:lnTo>
                    <a:pt x="65201" y="132142"/>
                  </a:lnTo>
                  <a:lnTo>
                    <a:pt x="16156" y="70183"/>
                  </a:lnTo>
                  <a:lnTo>
                    <a:pt x="692" y="39745"/>
                  </a:lnTo>
                  <a:lnTo>
                    <a:pt x="0" y="29377"/>
                  </a:lnTo>
                  <a:lnTo>
                    <a:pt x="5469" y="8499"/>
                  </a:lnTo>
                  <a:lnTo>
                    <a:pt x="11373" y="2697"/>
                  </a:lnTo>
                  <a:lnTo>
                    <a:pt x="18818" y="0"/>
                  </a:lnTo>
                  <a:lnTo>
                    <a:pt x="36449" y="122"/>
                  </a:lnTo>
                  <a:lnTo>
                    <a:pt x="55984" y="4075"/>
                  </a:lnTo>
                  <a:lnTo>
                    <a:pt x="81123" y="18467"/>
                  </a:lnTo>
                  <a:lnTo>
                    <a:pt x="85206" y="24551"/>
                  </a:lnTo>
                  <a:lnTo>
                    <a:pt x="86758" y="30946"/>
                  </a:lnTo>
                  <a:lnTo>
                    <a:pt x="86352" y="50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210984" y="4537782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73699" y="0"/>
                  </a:moveTo>
                  <a:lnTo>
                    <a:pt x="13486" y="602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89927" y="4516725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2662" y="54114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21554" y="4470048"/>
              <a:ext cx="252685" cy="292039"/>
            </a:xfrm>
            <a:custGeom>
              <a:avLst/>
              <a:gdLst/>
              <a:ahLst/>
              <a:cxnLst/>
              <a:rect l="0" t="0" r="0" b="0"/>
              <a:pathLst>
                <a:path w="252685" h="292039">
                  <a:moveTo>
                    <a:pt x="0" y="15092"/>
                  </a:moveTo>
                  <a:lnTo>
                    <a:pt x="43963" y="438"/>
                  </a:lnTo>
                  <a:lnTo>
                    <a:pt x="63993" y="0"/>
                  </a:lnTo>
                  <a:lnTo>
                    <a:pt x="84593" y="4874"/>
                  </a:lnTo>
                  <a:lnTo>
                    <a:pt x="105447" y="14840"/>
                  </a:lnTo>
                  <a:lnTo>
                    <a:pt x="131329" y="39193"/>
                  </a:lnTo>
                  <a:lnTo>
                    <a:pt x="156735" y="89192"/>
                  </a:lnTo>
                  <a:lnTo>
                    <a:pt x="164983" y="123615"/>
                  </a:lnTo>
                  <a:lnTo>
                    <a:pt x="167770" y="177168"/>
                  </a:lnTo>
                  <a:lnTo>
                    <a:pt x="157074" y="218832"/>
                  </a:lnTo>
                  <a:lnTo>
                    <a:pt x="132499" y="258021"/>
                  </a:lnTo>
                  <a:lnTo>
                    <a:pt x="118940" y="273579"/>
                  </a:lnTo>
                  <a:lnTo>
                    <a:pt x="86974" y="289902"/>
                  </a:lnTo>
                  <a:lnTo>
                    <a:pt x="61272" y="292038"/>
                  </a:lnTo>
                  <a:lnTo>
                    <a:pt x="47867" y="290969"/>
                  </a:lnTo>
                  <a:lnTo>
                    <a:pt x="37761" y="286747"/>
                  </a:lnTo>
                  <a:lnTo>
                    <a:pt x="23411" y="272698"/>
                  </a:lnTo>
                  <a:lnTo>
                    <a:pt x="8756" y="245057"/>
                  </a:lnTo>
                  <a:lnTo>
                    <a:pt x="7011" y="224923"/>
                  </a:lnTo>
                  <a:lnTo>
                    <a:pt x="11305" y="205446"/>
                  </a:lnTo>
                  <a:lnTo>
                    <a:pt x="21012" y="188991"/>
                  </a:lnTo>
                  <a:lnTo>
                    <a:pt x="39364" y="176998"/>
                  </a:lnTo>
                  <a:lnTo>
                    <a:pt x="63119" y="168938"/>
                  </a:lnTo>
                  <a:lnTo>
                    <a:pt x="102800" y="165571"/>
                  </a:lnTo>
                  <a:lnTo>
                    <a:pt x="155010" y="174321"/>
                  </a:lnTo>
                  <a:lnTo>
                    <a:pt x="210186" y="188398"/>
                  </a:lnTo>
                  <a:lnTo>
                    <a:pt x="252684" y="183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71196" y="4491105"/>
              <a:ext cx="224141" cy="302702"/>
            </a:xfrm>
            <a:custGeom>
              <a:avLst/>
              <a:gdLst/>
              <a:ahLst/>
              <a:cxnLst/>
              <a:rect l="0" t="0" r="0" b="0"/>
              <a:pathLst>
                <a:path w="224141" h="302702">
                  <a:moveTo>
                    <a:pt x="34627" y="15092"/>
                  </a:moveTo>
                  <a:lnTo>
                    <a:pt x="78590" y="437"/>
                  </a:lnTo>
                  <a:lnTo>
                    <a:pt x="98620" y="0"/>
                  </a:lnTo>
                  <a:lnTo>
                    <a:pt x="108875" y="1521"/>
                  </a:lnTo>
                  <a:lnTo>
                    <a:pt x="126508" y="12570"/>
                  </a:lnTo>
                  <a:lnTo>
                    <a:pt x="162930" y="51024"/>
                  </a:lnTo>
                  <a:lnTo>
                    <a:pt x="172759" y="69666"/>
                  </a:lnTo>
                  <a:lnTo>
                    <a:pt x="181366" y="124701"/>
                  </a:lnTo>
                  <a:lnTo>
                    <a:pt x="187550" y="160652"/>
                  </a:lnTo>
                  <a:lnTo>
                    <a:pt x="177396" y="214891"/>
                  </a:lnTo>
                  <a:lnTo>
                    <a:pt x="162067" y="241058"/>
                  </a:lnTo>
                  <a:lnTo>
                    <a:pt x="125947" y="278021"/>
                  </a:lnTo>
                  <a:lnTo>
                    <a:pt x="105630" y="291046"/>
                  </a:lnTo>
                  <a:lnTo>
                    <a:pt x="81002" y="300735"/>
                  </a:lnTo>
                  <a:lnTo>
                    <a:pt x="57578" y="302701"/>
                  </a:lnTo>
                  <a:lnTo>
                    <a:pt x="36639" y="298506"/>
                  </a:lnTo>
                  <a:lnTo>
                    <a:pt x="19534" y="288842"/>
                  </a:lnTo>
                  <a:lnTo>
                    <a:pt x="7252" y="273629"/>
                  </a:lnTo>
                  <a:lnTo>
                    <a:pt x="2339" y="264659"/>
                  </a:lnTo>
                  <a:lnTo>
                    <a:pt x="0" y="245333"/>
                  </a:lnTo>
                  <a:lnTo>
                    <a:pt x="4030" y="225046"/>
                  </a:lnTo>
                  <a:lnTo>
                    <a:pt x="13619" y="204331"/>
                  </a:lnTo>
                  <a:lnTo>
                    <a:pt x="35039" y="189665"/>
                  </a:lnTo>
                  <a:lnTo>
                    <a:pt x="62886" y="181587"/>
                  </a:lnTo>
                  <a:lnTo>
                    <a:pt x="103702" y="183617"/>
                  </a:lnTo>
                  <a:lnTo>
                    <a:pt x="165950" y="198057"/>
                  </a:lnTo>
                  <a:lnTo>
                    <a:pt x="209006" y="211717"/>
                  </a:lnTo>
                  <a:lnTo>
                    <a:pt x="224140" y="225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37928" y="5051709"/>
            <a:ext cx="1499399" cy="444167"/>
            <a:chOff x="837928" y="5051709"/>
            <a:chExt cx="1499399" cy="444167"/>
          </a:xfrm>
        </p:grpSpPr>
        <p:sp>
          <p:nvSpPr>
            <p:cNvPr id="122" name="Freeform 121"/>
            <p:cNvSpPr/>
            <p:nvPr/>
          </p:nvSpPr>
          <p:spPr>
            <a:xfrm>
              <a:off x="837928" y="5104950"/>
              <a:ext cx="56995" cy="287489"/>
            </a:xfrm>
            <a:custGeom>
              <a:avLst/>
              <a:gdLst/>
              <a:ahLst/>
              <a:cxnLst/>
              <a:rect l="0" t="0" r="0" b="0"/>
              <a:pathLst>
                <a:path w="56995" h="287489">
                  <a:moveTo>
                    <a:pt x="56994" y="32956"/>
                  </a:moveTo>
                  <a:lnTo>
                    <a:pt x="40205" y="88001"/>
                  </a:lnTo>
                  <a:lnTo>
                    <a:pt x="33660" y="139409"/>
                  </a:lnTo>
                  <a:lnTo>
                    <a:pt x="27038" y="200213"/>
                  </a:lnTo>
                  <a:lnTo>
                    <a:pt x="17325" y="258974"/>
                  </a:lnTo>
                  <a:lnTo>
                    <a:pt x="10897" y="283147"/>
                  </a:lnTo>
                  <a:lnTo>
                    <a:pt x="7545" y="287488"/>
                  </a:lnTo>
                  <a:lnTo>
                    <a:pt x="4141" y="286872"/>
                  </a:lnTo>
                  <a:lnTo>
                    <a:pt x="702" y="282952"/>
                  </a:lnTo>
                  <a:lnTo>
                    <a:pt x="0" y="266118"/>
                  </a:lnTo>
                  <a:lnTo>
                    <a:pt x="9081" y="211594"/>
                  </a:lnTo>
                  <a:lnTo>
                    <a:pt x="14904" y="152904"/>
                  </a:lnTo>
                  <a:lnTo>
                    <a:pt x="26106" y="96251"/>
                  </a:lnTo>
                  <a:lnTo>
                    <a:pt x="39584" y="40000"/>
                  </a:lnTo>
                  <a:lnTo>
                    <a:pt x="50016" y="3458"/>
                  </a:lnTo>
                  <a:lnTo>
                    <a:pt x="53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19458" y="5104152"/>
              <a:ext cx="74899" cy="286439"/>
            </a:xfrm>
            <a:custGeom>
              <a:avLst/>
              <a:gdLst/>
              <a:ahLst/>
              <a:cxnLst/>
              <a:rect l="0" t="0" r="0" b="0"/>
              <a:pathLst>
                <a:path w="74899" h="286439">
                  <a:moveTo>
                    <a:pt x="0" y="0"/>
                  </a:moveTo>
                  <a:lnTo>
                    <a:pt x="7635" y="8976"/>
                  </a:lnTo>
                  <a:lnTo>
                    <a:pt x="31359" y="71527"/>
                  </a:lnTo>
                  <a:lnTo>
                    <a:pt x="49129" y="131059"/>
                  </a:lnTo>
                  <a:lnTo>
                    <a:pt x="63195" y="185166"/>
                  </a:lnTo>
                  <a:lnTo>
                    <a:pt x="74898" y="239745"/>
                  </a:lnTo>
                  <a:lnTo>
                    <a:pt x="70220" y="286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2279" y="530636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4708" y="7409"/>
                  </a:lnTo>
                  <a:lnTo>
                    <a:pt x="5187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126549" y="5148435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16020" y="5295834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73209" y="5080547"/>
              <a:ext cx="164892" cy="343458"/>
            </a:xfrm>
            <a:custGeom>
              <a:avLst/>
              <a:gdLst/>
              <a:ahLst/>
              <a:cxnLst/>
              <a:rect l="0" t="0" r="0" b="0"/>
              <a:pathLst>
                <a:path w="164892" h="343458">
                  <a:moveTo>
                    <a:pt x="137651" y="46831"/>
                  </a:moveTo>
                  <a:lnTo>
                    <a:pt x="123078" y="89523"/>
                  </a:lnTo>
                  <a:lnTo>
                    <a:pt x="87773" y="152167"/>
                  </a:lnTo>
                  <a:lnTo>
                    <a:pt x="72179" y="180597"/>
                  </a:lnTo>
                  <a:lnTo>
                    <a:pt x="40252" y="227963"/>
                  </a:lnTo>
                  <a:lnTo>
                    <a:pt x="18904" y="287652"/>
                  </a:lnTo>
                  <a:lnTo>
                    <a:pt x="17804" y="309450"/>
                  </a:lnTo>
                  <a:lnTo>
                    <a:pt x="19148" y="320176"/>
                  </a:lnTo>
                  <a:lnTo>
                    <a:pt x="23554" y="328497"/>
                  </a:lnTo>
                  <a:lnTo>
                    <a:pt x="37808" y="340862"/>
                  </a:lnTo>
                  <a:lnTo>
                    <a:pt x="46523" y="343457"/>
                  </a:lnTo>
                  <a:lnTo>
                    <a:pt x="65564" y="343221"/>
                  </a:lnTo>
                  <a:lnTo>
                    <a:pt x="106384" y="332368"/>
                  </a:lnTo>
                  <a:lnTo>
                    <a:pt x="145123" y="308908"/>
                  </a:lnTo>
                  <a:lnTo>
                    <a:pt x="153160" y="302267"/>
                  </a:lnTo>
                  <a:lnTo>
                    <a:pt x="162091" y="282410"/>
                  </a:lnTo>
                  <a:lnTo>
                    <a:pt x="164891" y="259158"/>
                  </a:lnTo>
                  <a:lnTo>
                    <a:pt x="162236" y="237125"/>
                  </a:lnTo>
                  <a:lnTo>
                    <a:pt x="148575" y="204990"/>
                  </a:lnTo>
                  <a:lnTo>
                    <a:pt x="95415" y="141870"/>
                  </a:lnTo>
                  <a:lnTo>
                    <a:pt x="32363" y="78424"/>
                  </a:lnTo>
                  <a:lnTo>
                    <a:pt x="4289" y="44752"/>
                  </a:lnTo>
                  <a:lnTo>
                    <a:pt x="780" y="34917"/>
                  </a:lnTo>
                  <a:lnTo>
                    <a:pt x="0" y="14629"/>
                  </a:lnTo>
                  <a:lnTo>
                    <a:pt x="4940" y="7816"/>
                  </a:lnTo>
                  <a:lnTo>
                    <a:pt x="22906" y="245"/>
                  </a:lnTo>
                  <a:lnTo>
                    <a:pt x="43369" y="0"/>
                  </a:lnTo>
                  <a:lnTo>
                    <a:pt x="62992" y="4960"/>
                  </a:lnTo>
                  <a:lnTo>
                    <a:pt x="106065" y="25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678395" y="5085366"/>
              <a:ext cx="199866" cy="365352"/>
            </a:xfrm>
            <a:custGeom>
              <a:avLst/>
              <a:gdLst/>
              <a:ahLst/>
              <a:cxnLst/>
              <a:rect l="0" t="0" r="0" b="0"/>
              <a:pathLst>
                <a:path w="199866" h="365352">
                  <a:moveTo>
                    <a:pt x="153563" y="105183"/>
                  </a:moveTo>
                  <a:lnTo>
                    <a:pt x="136752" y="124333"/>
                  </a:lnTo>
                  <a:lnTo>
                    <a:pt x="97168" y="181854"/>
                  </a:lnTo>
                  <a:lnTo>
                    <a:pt x="67873" y="231916"/>
                  </a:lnTo>
                  <a:lnTo>
                    <a:pt x="53362" y="282121"/>
                  </a:lnTo>
                  <a:lnTo>
                    <a:pt x="50538" y="309384"/>
                  </a:lnTo>
                  <a:lnTo>
                    <a:pt x="55521" y="330860"/>
                  </a:lnTo>
                  <a:lnTo>
                    <a:pt x="60126" y="339862"/>
                  </a:lnTo>
                  <a:lnTo>
                    <a:pt x="74601" y="352984"/>
                  </a:lnTo>
                  <a:lnTo>
                    <a:pt x="93902" y="361546"/>
                  </a:lnTo>
                  <a:lnTo>
                    <a:pt x="118078" y="365351"/>
                  </a:lnTo>
                  <a:lnTo>
                    <a:pt x="141302" y="360803"/>
                  </a:lnTo>
                  <a:lnTo>
                    <a:pt x="184806" y="338820"/>
                  </a:lnTo>
                  <a:lnTo>
                    <a:pt x="191939" y="329961"/>
                  </a:lnTo>
                  <a:lnTo>
                    <a:pt x="199865" y="307640"/>
                  </a:lnTo>
                  <a:lnTo>
                    <a:pt x="198738" y="274354"/>
                  </a:lnTo>
                  <a:lnTo>
                    <a:pt x="190798" y="256019"/>
                  </a:lnTo>
                  <a:lnTo>
                    <a:pt x="146259" y="194585"/>
                  </a:lnTo>
                  <a:lnTo>
                    <a:pt x="93227" y="145363"/>
                  </a:lnTo>
                  <a:lnTo>
                    <a:pt x="33059" y="89546"/>
                  </a:lnTo>
                  <a:lnTo>
                    <a:pt x="10364" y="67144"/>
                  </a:lnTo>
                  <a:lnTo>
                    <a:pt x="2182" y="46553"/>
                  </a:lnTo>
                  <a:lnTo>
                    <a:pt x="0" y="34511"/>
                  </a:lnTo>
                  <a:lnTo>
                    <a:pt x="3814" y="14891"/>
                  </a:lnTo>
                  <a:lnTo>
                    <a:pt x="8107" y="6384"/>
                  </a:lnTo>
                  <a:lnTo>
                    <a:pt x="15648" y="1882"/>
                  </a:lnTo>
                  <a:lnTo>
                    <a:pt x="36506" y="0"/>
                  </a:lnTo>
                  <a:lnTo>
                    <a:pt x="68966" y="5517"/>
                  </a:lnTo>
                  <a:lnTo>
                    <a:pt x="95222" y="20151"/>
                  </a:lnTo>
                  <a:lnTo>
                    <a:pt x="121978" y="52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04877" y="5341347"/>
              <a:ext cx="206108" cy="154529"/>
            </a:xfrm>
            <a:custGeom>
              <a:avLst/>
              <a:gdLst/>
              <a:ahLst/>
              <a:cxnLst/>
              <a:rect l="0" t="0" r="0" b="0"/>
              <a:pathLst>
                <a:path w="206108" h="154529">
                  <a:moveTo>
                    <a:pt x="6066" y="38715"/>
                  </a:moveTo>
                  <a:lnTo>
                    <a:pt x="6066" y="101190"/>
                  </a:lnTo>
                  <a:lnTo>
                    <a:pt x="0" y="42375"/>
                  </a:lnTo>
                  <a:lnTo>
                    <a:pt x="2590" y="14216"/>
                  </a:lnTo>
                  <a:lnTo>
                    <a:pt x="7258" y="6004"/>
                  </a:lnTo>
                  <a:lnTo>
                    <a:pt x="13880" y="1700"/>
                  </a:lnTo>
                  <a:lnTo>
                    <a:pt x="21803" y="0"/>
                  </a:lnTo>
                  <a:lnTo>
                    <a:pt x="29426" y="1207"/>
                  </a:lnTo>
                  <a:lnTo>
                    <a:pt x="44134" y="8786"/>
                  </a:lnTo>
                  <a:lnTo>
                    <a:pt x="55350" y="26193"/>
                  </a:lnTo>
                  <a:lnTo>
                    <a:pt x="59979" y="37386"/>
                  </a:lnTo>
                  <a:lnTo>
                    <a:pt x="65404" y="41339"/>
                  </a:lnTo>
                  <a:lnTo>
                    <a:pt x="71361" y="40464"/>
                  </a:lnTo>
                  <a:lnTo>
                    <a:pt x="124083" y="5185"/>
                  </a:lnTo>
                  <a:lnTo>
                    <a:pt x="133877" y="4664"/>
                  </a:lnTo>
                  <a:lnTo>
                    <a:pt x="154118" y="10323"/>
                  </a:lnTo>
                  <a:lnTo>
                    <a:pt x="168573" y="23756"/>
                  </a:lnTo>
                  <a:lnTo>
                    <a:pt x="187384" y="60977"/>
                  </a:lnTo>
                  <a:lnTo>
                    <a:pt x="197619" y="120906"/>
                  </a:lnTo>
                  <a:lnTo>
                    <a:pt x="206107" y="154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10984" y="5051709"/>
              <a:ext cx="126343" cy="180950"/>
            </a:xfrm>
            <a:custGeom>
              <a:avLst/>
              <a:gdLst/>
              <a:ahLst/>
              <a:cxnLst/>
              <a:rect l="0" t="0" r="0" b="0"/>
              <a:pathLst>
                <a:path w="126343" h="180950">
                  <a:moveTo>
                    <a:pt x="0" y="33555"/>
                  </a:moveTo>
                  <a:lnTo>
                    <a:pt x="5589" y="16787"/>
                  </a:lnTo>
                  <a:lnTo>
                    <a:pt x="17692" y="5436"/>
                  </a:lnTo>
                  <a:lnTo>
                    <a:pt x="25833" y="771"/>
                  </a:lnTo>
                  <a:lnTo>
                    <a:pt x="34769" y="0"/>
                  </a:lnTo>
                  <a:lnTo>
                    <a:pt x="54057" y="5384"/>
                  </a:lnTo>
                  <a:lnTo>
                    <a:pt x="61775" y="12434"/>
                  </a:lnTo>
                  <a:lnTo>
                    <a:pt x="73469" y="32747"/>
                  </a:lnTo>
                  <a:lnTo>
                    <a:pt x="82103" y="83915"/>
                  </a:lnTo>
                  <a:lnTo>
                    <a:pt x="80689" y="135963"/>
                  </a:lnTo>
                  <a:lnTo>
                    <a:pt x="74466" y="157448"/>
                  </a:lnTo>
                  <a:lnTo>
                    <a:pt x="63902" y="174796"/>
                  </a:lnTo>
                  <a:lnTo>
                    <a:pt x="56639" y="179189"/>
                  </a:lnTo>
                  <a:lnTo>
                    <a:pt x="39211" y="180949"/>
                  </a:lnTo>
                  <a:lnTo>
                    <a:pt x="31990" y="177441"/>
                  </a:lnTo>
                  <a:lnTo>
                    <a:pt x="20847" y="164185"/>
                  </a:lnTo>
                  <a:lnTo>
                    <a:pt x="7997" y="136991"/>
                  </a:lnTo>
                  <a:lnTo>
                    <a:pt x="6674" y="116961"/>
                  </a:lnTo>
                  <a:lnTo>
                    <a:pt x="7959" y="106707"/>
                  </a:lnTo>
                  <a:lnTo>
                    <a:pt x="13494" y="99870"/>
                  </a:lnTo>
                  <a:lnTo>
                    <a:pt x="32124" y="92274"/>
                  </a:lnTo>
                  <a:lnTo>
                    <a:pt x="42473" y="93758"/>
                  </a:lnTo>
                  <a:lnTo>
                    <a:pt x="102977" y="130852"/>
                  </a:lnTo>
                  <a:lnTo>
                    <a:pt x="126342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225842" y="3244817"/>
            <a:ext cx="357364" cy="262938"/>
            <a:chOff x="6225842" y="3244817"/>
            <a:chExt cx="357364" cy="262938"/>
          </a:xfrm>
        </p:grpSpPr>
        <p:sp>
          <p:nvSpPr>
            <p:cNvPr id="132" name="Freeform 131"/>
            <p:cNvSpPr/>
            <p:nvPr/>
          </p:nvSpPr>
          <p:spPr>
            <a:xfrm>
              <a:off x="6225842" y="3244817"/>
              <a:ext cx="157324" cy="262938"/>
            </a:xfrm>
            <a:custGeom>
              <a:avLst/>
              <a:gdLst/>
              <a:ahLst/>
              <a:cxnLst/>
              <a:rect l="0" t="0" r="0" b="0"/>
              <a:pathLst>
                <a:path w="157324" h="262938">
                  <a:moveTo>
                    <a:pt x="52037" y="0"/>
                  </a:moveTo>
                  <a:lnTo>
                    <a:pt x="48918" y="42692"/>
                  </a:lnTo>
                  <a:lnTo>
                    <a:pt x="35249" y="96002"/>
                  </a:lnTo>
                  <a:lnTo>
                    <a:pt x="28704" y="151457"/>
                  </a:lnTo>
                  <a:lnTo>
                    <a:pt x="19777" y="201244"/>
                  </a:lnTo>
                  <a:lnTo>
                    <a:pt x="6281" y="259290"/>
                  </a:lnTo>
                  <a:lnTo>
                    <a:pt x="3985" y="262937"/>
                  </a:lnTo>
                  <a:lnTo>
                    <a:pt x="2455" y="260689"/>
                  </a:lnTo>
                  <a:lnTo>
                    <a:pt x="0" y="212281"/>
                  </a:lnTo>
                  <a:lnTo>
                    <a:pt x="6750" y="150770"/>
                  </a:lnTo>
                  <a:lnTo>
                    <a:pt x="12416" y="89746"/>
                  </a:lnTo>
                  <a:lnTo>
                    <a:pt x="28969" y="32312"/>
                  </a:lnTo>
                  <a:lnTo>
                    <a:pt x="40225" y="10851"/>
                  </a:lnTo>
                  <a:lnTo>
                    <a:pt x="48842" y="4894"/>
                  </a:lnTo>
                  <a:lnTo>
                    <a:pt x="70894" y="1395"/>
                  </a:lnTo>
                  <a:lnTo>
                    <a:pt x="79816" y="4440"/>
                  </a:lnTo>
                  <a:lnTo>
                    <a:pt x="92850" y="17181"/>
                  </a:lnTo>
                  <a:lnTo>
                    <a:pt x="123885" y="79873"/>
                  </a:lnTo>
                  <a:lnTo>
                    <a:pt x="142225" y="132717"/>
                  </a:lnTo>
                  <a:lnTo>
                    <a:pt x="153994" y="181283"/>
                  </a:lnTo>
                  <a:lnTo>
                    <a:pt x="15732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56823" y="3392216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20035" y="3339573"/>
              <a:ext cx="63171" cy="10530"/>
            </a:xfrm>
            <a:custGeom>
              <a:avLst/>
              <a:gdLst/>
              <a:ahLst/>
              <a:cxnLst/>
              <a:rect l="0" t="0" r="0" b="0"/>
              <a:pathLst>
                <a:path w="63171" h="10530">
                  <a:moveTo>
                    <a:pt x="63170" y="10529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498978" y="3139532"/>
            <a:ext cx="558012" cy="466538"/>
            <a:chOff x="6498978" y="3139532"/>
            <a:chExt cx="558012" cy="466538"/>
          </a:xfrm>
        </p:grpSpPr>
        <p:sp>
          <p:nvSpPr>
            <p:cNvPr id="136" name="Freeform 135"/>
            <p:cNvSpPr/>
            <p:nvPr/>
          </p:nvSpPr>
          <p:spPr>
            <a:xfrm>
              <a:off x="6498978" y="339221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62190" y="3139532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31586" y="0"/>
                  </a:moveTo>
                  <a:lnTo>
                    <a:pt x="23253" y="37478"/>
                  </a:lnTo>
                  <a:lnTo>
                    <a:pt x="19693" y="5994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88490" y="330798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8333"/>
                  </a:lnTo>
                  <a:lnTo>
                    <a:pt x="3933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35625" y="3370881"/>
              <a:ext cx="242380" cy="235189"/>
            </a:xfrm>
            <a:custGeom>
              <a:avLst/>
              <a:gdLst/>
              <a:ahLst/>
              <a:cxnLst/>
              <a:rect l="0" t="0" r="0" b="0"/>
              <a:pathLst>
                <a:path w="242380" h="235189">
                  <a:moveTo>
                    <a:pt x="42337" y="52920"/>
                  </a:moveTo>
                  <a:lnTo>
                    <a:pt x="47926" y="30564"/>
                  </a:lnTo>
                  <a:lnTo>
                    <a:pt x="60029" y="13348"/>
                  </a:lnTo>
                  <a:lnTo>
                    <a:pt x="68170" y="5482"/>
                  </a:lnTo>
                  <a:lnTo>
                    <a:pt x="77107" y="1408"/>
                  </a:lnTo>
                  <a:lnTo>
                    <a:pt x="96395" y="0"/>
                  </a:lnTo>
                  <a:lnTo>
                    <a:pt x="113546" y="6393"/>
                  </a:lnTo>
                  <a:lnTo>
                    <a:pt x="121395" y="11374"/>
                  </a:lnTo>
                  <a:lnTo>
                    <a:pt x="133237" y="26266"/>
                  </a:lnTo>
                  <a:lnTo>
                    <a:pt x="141229" y="45753"/>
                  </a:lnTo>
                  <a:lnTo>
                    <a:pt x="144558" y="81862"/>
                  </a:lnTo>
                  <a:lnTo>
                    <a:pt x="132719" y="136800"/>
                  </a:lnTo>
                  <a:lnTo>
                    <a:pt x="118206" y="178024"/>
                  </a:lnTo>
                  <a:lnTo>
                    <a:pt x="87322" y="217241"/>
                  </a:lnTo>
                  <a:lnTo>
                    <a:pt x="61125" y="233149"/>
                  </a:lnTo>
                  <a:lnTo>
                    <a:pt x="41329" y="235188"/>
                  </a:lnTo>
                  <a:lnTo>
                    <a:pt x="22002" y="231024"/>
                  </a:lnTo>
                  <a:lnTo>
                    <a:pt x="5613" y="221375"/>
                  </a:lnTo>
                  <a:lnTo>
                    <a:pt x="1477" y="213187"/>
                  </a:lnTo>
                  <a:lnTo>
                    <a:pt x="0" y="191610"/>
                  </a:lnTo>
                  <a:lnTo>
                    <a:pt x="6364" y="172662"/>
                  </a:lnTo>
                  <a:lnTo>
                    <a:pt x="11336" y="164333"/>
                  </a:lnTo>
                  <a:lnTo>
                    <a:pt x="19330" y="158781"/>
                  </a:lnTo>
                  <a:lnTo>
                    <a:pt x="52938" y="150967"/>
                  </a:lnTo>
                  <a:lnTo>
                    <a:pt x="103097" y="151446"/>
                  </a:lnTo>
                  <a:lnTo>
                    <a:pt x="159003" y="164551"/>
                  </a:lnTo>
                  <a:lnTo>
                    <a:pt x="196878" y="166325"/>
                  </a:lnTo>
                  <a:lnTo>
                    <a:pt x="242379" y="158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62232" y="3392216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94757" y="0"/>
                  </a:moveTo>
                  <a:lnTo>
                    <a:pt x="39669" y="494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41175" y="3371159"/>
              <a:ext cx="105285" cy="115814"/>
            </a:xfrm>
            <a:custGeom>
              <a:avLst/>
              <a:gdLst/>
              <a:ahLst/>
              <a:cxnLst/>
              <a:rect l="0" t="0" r="0" b="0"/>
              <a:pathLst>
                <a:path w="105285" h="115814">
                  <a:moveTo>
                    <a:pt x="0" y="0"/>
                  </a:moveTo>
                  <a:lnTo>
                    <a:pt x="56396" y="57565"/>
                  </a:lnTo>
                  <a:lnTo>
                    <a:pt x="10528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278087" y="3213231"/>
            <a:ext cx="873866" cy="329479"/>
            <a:chOff x="7278087" y="3213231"/>
            <a:chExt cx="873866" cy="329479"/>
          </a:xfrm>
        </p:grpSpPr>
        <p:sp>
          <p:nvSpPr>
            <p:cNvPr id="143" name="Freeform 142"/>
            <p:cNvSpPr/>
            <p:nvPr/>
          </p:nvSpPr>
          <p:spPr>
            <a:xfrm>
              <a:off x="7278087" y="3213231"/>
              <a:ext cx="228375" cy="305328"/>
            </a:xfrm>
            <a:custGeom>
              <a:avLst/>
              <a:gdLst/>
              <a:ahLst/>
              <a:cxnLst/>
              <a:rect l="0" t="0" r="0" b="0"/>
              <a:pathLst>
                <a:path w="228375" h="305328">
                  <a:moveTo>
                    <a:pt x="0" y="0"/>
                  </a:moveTo>
                  <a:lnTo>
                    <a:pt x="27556" y="7236"/>
                  </a:lnTo>
                  <a:lnTo>
                    <a:pt x="83779" y="9878"/>
                  </a:lnTo>
                  <a:lnTo>
                    <a:pt x="147123" y="17679"/>
                  </a:lnTo>
                  <a:lnTo>
                    <a:pt x="200681" y="20390"/>
                  </a:lnTo>
                  <a:lnTo>
                    <a:pt x="214506" y="20612"/>
                  </a:lnTo>
                  <a:lnTo>
                    <a:pt x="222552" y="24270"/>
                  </a:lnTo>
                  <a:lnTo>
                    <a:pt x="226747" y="30218"/>
                  </a:lnTo>
                  <a:lnTo>
                    <a:pt x="228374" y="37693"/>
                  </a:lnTo>
                  <a:lnTo>
                    <a:pt x="227119" y="45016"/>
                  </a:lnTo>
                  <a:lnTo>
                    <a:pt x="202033" y="86228"/>
                  </a:lnTo>
                  <a:lnTo>
                    <a:pt x="152239" y="141986"/>
                  </a:lnTo>
                  <a:lnTo>
                    <a:pt x="107655" y="198520"/>
                  </a:lnTo>
                  <a:lnTo>
                    <a:pt x="63379" y="254746"/>
                  </a:lnTo>
                  <a:lnTo>
                    <a:pt x="2105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57071" y="35185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25527" y="3223760"/>
              <a:ext cx="182764" cy="318950"/>
            </a:xfrm>
            <a:custGeom>
              <a:avLst/>
              <a:gdLst/>
              <a:ahLst/>
              <a:cxnLst/>
              <a:rect l="0" t="0" r="0" b="0"/>
              <a:pathLst>
                <a:path w="182764" h="318950">
                  <a:moveTo>
                    <a:pt x="157928" y="0"/>
                  </a:moveTo>
                  <a:lnTo>
                    <a:pt x="99311" y="0"/>
                  </a:lnTo>
                  <a:lnTo>
                    <a:pt x="46307" y="1169"/>
                  </a:lnTo>
                  <a:lnTo>
                    <a:pt x="22920" y="5589"/>
                  </a:lnTo>
                  <a:lnTo>
                    <a:pt x="15281" y="11914"/>
                  </a:lnTo>
                  <a:lnTo>
                    <a:pt x="6791" y="31421"/>
                  </a:lnTo>
                  <a:lnTo>
                    <a:pt x="1342" y="82072"/>
                  </a:lnTo>
                  <a:lnTo>
                    <a:pt x="596" y="109396"/>
                  </a:lnTo>
                  <a:lnTo>
                    <a:pt x="3907" y="117384"/>
                  </a:lnTo>
                  <a:lnTo>
                    <a:pt x="9624" y="121540"/>
                  </a:lnTo>
                  <a:lnTo>
                    <a:pt x="62316" y="125709"/>
                  </a:lnTo>
                  <a:lnTo>
                    <a:pt x="100223" y="128494"/>
                  </a:lnTo>
                  <a:lnTo>
                    <a:pt x="148350" y="155625"/>
                  </a:lnTo>
                  <a:lnTo>
                    <a:pt x="162639" y="172112"/>
                  </a:lnTo>
                  <a:lnTo>
                    <a:pt x="181345" y="211292"/>
                  </a:lnTo>
                  <a:lnTo>
                    <a:pt x="182763" y="231948"/>
                  </a:lnTo>
                  <a:lnTo>
                    <a:pt x="174142" y="273804"/>
                  </a:lnTo>
                  <a:lnTo>
                    <a:pt x="161624" y="291706"/>
                  </a:lnTo>
                  <a:lnTo>
                    <a:pt x="143193" y="306292"/>
                  </a:lnTo>
                  <a:lnTo>
                    <a:pt x="119404" y="316674"/>
                  </a:lnTo>
                  <a:lnTo>
                    <a:pt x="96352" y="318949"/>
                  </a:lnTo>
                  <a:lnTo>
                    <a:pt x="36259" y="30902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78253" y="331851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24201" y="595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67724" y="3286931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9575" y="24046"/>
                  </a:lnTo>
                  <a:lnTo>
                    <a:pt x="52998" y="82002"/>
                  </a:lnTo>
                  <a:lnTo>
                    <a:pt x="67566" y="101505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394107" y="3097418"/>
            <a:ext cx="418874" cy="407727"/>
            <a:chOff x="8394107" y="3097418"/>
            <a:chExt cx="418874" cy="407727"/>
          </a:xfrm>
        </p:grpSpPr>
        <p:sp>
          <p:nvSpPr>
            <p:cNvPr id="149" name="Freeform 148"/>
            <p:cNvSpPr/>
            <p:nvPr/>
          </p:nvSpPr>
          <p:spPr>
            <a:xfrm>
              <a:off x="8394107" y="3118475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42115" y="0"/>
                  </a:moveTo>
                  <a:lnTo>
                    <a:pt x="33049" y="58617"/>
                  </a:lnTo>
                  <a:lnTo>
                    <a:pt x="30705" y="112790"/>
                  </a:lnTo>
                  <a:lnTo>
                    <a:pt x="23310" y="171671"/>
                  </a:lnTo>
                  <a:lnTo>
                    <a:pt x="15913" y="233692"/>
                  </a:lnTo>
                  <a:lnTo>
                    <a:pt x="10422" y="28983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91774" y="3097418"/>
              <a:ext cx="321207" cy="407727"/>
            </a:xfrm>
            <a:custGeom>
              <a:avLst/>
              <a:gdLst/>
              <a:ahLst/>
              <a:cxnLst/>
              <a:rect l="0" t="0" r="0" b="0"/>
              <a:pathLst>
                <a:path w="321207" h="407727">
                  <a:moveTo>
                    <a:pt x="165546" y="42114"/>
                  </a:moveTo>
                  <a:lnTo>
                    <a:pt x="122854" y="56686"/>
                  </a:lnTo>
                  <a:lnTo>
                    <a:pt x="86793" y="81517"/>
                  </a:lnTo>
                  <a:lnTo>
                    <a:pt x="51074" y="117357"/>
                  </a:lnTo>
                  <a:lnTo>
                    <a:pt x="20678" y="174248"/>
                  </a:lnTo>
                  <a:lnTo>
                    <a:pt x="2963" y="222502"/>
                  </a:lnTo>
                  <a:lnTo>
                    <a:pt x="0" y="266878"/>
                  </a:lnTo>
                  <a:lnTo>
                    <a:pt x="11974" y="325480"/>
                  </a:lnTo>
                  <a:lnTo>
                    <a:pt x="27496" y="357701"/>
                  </a:lnTo>
                  <a:lnTo>
                    <a:pt x="52503" y="383886"/>
                  </a:lnTo>
                  <a:lnTo>
                    <a:pt x="82139" y="400873"/>
                  </a:lnTo>
                  <a:lnTo>
                    <a:pt x="118736" y="407726"/>
                  </a:lnTo>
                  <a:lnTo>
                    <a:pt x="153626" y="404167"/>
                  </a:lnTo>
                  <a:lnTo>
                    <a:pt x="207477" y="377715"/>
                  </a:lnTo>
                  <a:lnTo>
                    <a:pt x="244148" y="350691"/>
                  </a:lnTo>
                  <a:lnTo>
                    <a:pt x="288193" y="294159"/>
                  </a:lnTo>
                  <a:lnTo>
                    <a:pt x="311996" y="238951"/>
                  </a:lnTo>
                  <a:lnTo>
                    <a:pt x="321206" y="179781"/>
                  </a:lnTo>
                  <a:lnTo>
                    <a:pt x="314621" y="121343"/>
                  </a:lnTo>
                  <a:lnTo>
                    <a:pt x="304213" y="87036"/>
                  </a:lnTo>
                  <a:lnTo>
                    <a:pt x="293076" y="69488"/>
                  </a:lnTo>
                  <a:lnTo>
                    <a:pt x="235406" y="18881"/>
                  </a:lnTo>
                  <a:lnTo>
                    <a:pt x="207692" y="6114"/>
                  </a:lnTo>
                  <a:lnTo>
                    <a:pt x="1760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6343001" y="3981114"/>
            <a:ext cx="429719" cy="295496"/>
            <a:chOff x="6343001" y="3981114"/>
            <a:chExt cx="429719" cy="295496"/>
          </a:xfrm>
        </p:grpSpPr>
        <p:sp>
          <p:nvSpPr>
            <p:cNvPr id="152" name="Freeform 151"/>
            <p:cNvSpPr/>
            <p:nvPr/>
          </p:nvSpPr>
          <p:spPr>
            <a:xfrm>
              <a:off x="6343001" y="3981114"/>
              <a:ext cx="187564" cy="295496"/>
            </a:xfrm>
            <a:custGeom>
              <a:avLst/>
              <a:gdLst/>
              <a:ahLst/>
              <a:cxnLst/>
              <a:rect l="0" t="0" r="0" b="0"/>
              <a:pathLst>
                <a:path w="187564" h="295496">
                  <a:moveTo>
                    <a:pt x="61220" y="21755"/>
                  </a:moveTo>
                  <a:lnTo>
                    <a:pt x="43262" y="75629"/>
                  </a:lnTo>
                  <a:lnTo>
                    <a:pt x="23750" y="138846"/>
                  </a:lnTo>
                  <a:lnTo>
                    <a:pt x="14128" y="199290"/>
                  </a:lnTo>
                  <a:lnTo>
                    <a:pt x="4633" y="237484"/>
                  </a:lnTo>
                  <a:lnTo>
                    <a:pt x="2439" y="241614"/>
                  </a:lnTo>
                  <a:lnTo>
                    <a:pt x="976" y="239687"/>
                  </a:lnTo>
                  <a:lnTo>
                    <a:pt x="0" y="233723"/>
                  </a:lnTo>
                  <a:lnTo>
                    <a:pt x="6640" y="182769"/>
                  </a:lnTo>
                  <a:lnTo>
                    <a:pt x="8195" y="124140"/>
                  </a:lnTo>
                  <a:lnTo>
                    <a:pt x="19980" y="64873"/>
                  </a:lnTo>
                  <a:lnTo>
                    <a:pt x="38906" y="21953"/>
                  </a:lnTo>
                  <a:lnTo>
                    <a:pt x="54813" y="7025"/>
                  </a:lnTo>
                  <a:lnTo>
                    <a:pt x="63968" y="1406"/>
                  </a:lnTo>
                  <a:lnTo>
                    <a:pt x="72411" y="0"/>
                  </a:lnTo>
                  <a:lnTo>
                    <a:pt x="80379" y="1402"/>
                  </a:lnTo>
                  <a:lnTo>
                    <a:pt x="88031" y="4677"/>
                  </a:lnTo>
                  <a:lnTo>
                    <a:pt x="99652" y="17674"/>
                  </a:lnTo>
                  <a:lnTo>
                    <a:pt x="124068" y="74963"/>
                  </a:lnTo>
                  <a:lnTo>
                    <a:pt x="143066" y="135519"/>
                  </a:lnTo>
                  <a:lnTo>
                    <a:pt x="164302" y="190499"/>
                  </a:lnTo>
                  <a:lnTo>
                    <a:pt x="182592" y="252033"/>
                  </a:lnTo>
                  <a:lnTo>
                    <a:pt x="187563" y="295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04221" y="4160796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56906" y="4044982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56906" y="408709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925713" y="5688081"/>
            <a:ext cx="2311886" cy="417248"/>
            <a:chOff x="2925713" y="5688081"/>
            <a:chExt cx="2311886" cy="417248"/>
          </a:xfrm>
        </p:grpSpPr>
        <p:sp>
          <p:nvSpPr>
            <p:cNvPr id="157" name="Freeform 156"/>
            <p:cNvSpPr/>
            <p:nvPr/>
          </p:nvSpPr>
          <p:spPr>
            <a:xfrm>
              <a:off x="2925713" y="5688081"/>
              <a:ext cx="206187" cy="417248"/>
            </a:xfrm>
            <a:custGeom>
              <a:avLst/>
              <a:gdLst/>
              <a:ahLst/>
              <a:cxnLst/>
              <a:rect l="0" t="0" r="0" b="0"/>
              <a:pathLst>
                <a:path w="206187" h="417248">
                  <a:moveTo>
                    <a:pt x="206186" y="58767"/>
                  </a:moveTo>
                  <a:lnTo>
                    <a:pt x="156687" y="117330"/>
                  </a:lnTo>
                  <a:lnTo>
                    <a:pt x="127123" y="171071"/>
                  </a:lnTo>
                  <a:lnTo>
                    <a:pt x="100491" y="224450"/>
                  </a:lnTo>
                  <a:lnTo>
                    <a:pt x="76730" y="285600"/>
                  </a:lnTo>
                  <a:lnTo>
                    <a:pt x="59558" y="347766"/>
                  </a:lnTo>
                  <a:lnTo>
                    <a:pt x="54450" y="372045"/>
                  </a:lnTo>
                  <a:lnTo>
                    <a:pt x="56079" y="394534"/>
                  </a:lnTo>
                  <a:lnTo>
                    <a:pt x="60491" y="403104"/>
                  </a:lnTo>
                  <a:lnTo>
                    <a:pt x="74752" y="415747"/>
                  </a:lnTo>
                  <a:lnTo>
                    <a:pt x="83468" y="417247"/>
                  </a:lnTo>
                  <a:lnTo>
                    <a:pt x="102512" y="412674"/>
                  </a:lnTo>
                  <a:lnTo>
                    <a:pt x="164213" y="377467"/>
                  </a:lnTo>
                  <a:lnTo>
                    <a:pt x="190110" y="345699"/>
                  </a:lnTo>
                  <a:lnTo>
                    <a:pt x="199041" y="320044"/>
                  </a:lnTo>
                  <a:lnTo>
                    <a:pt x="201840" y="294213"/>
                  </a:lnTo>
                  <a:lnTo>
                    <a:pt x="199185" y="271035"/>
                  </a:lnTo>
                  <a:lnTo>
                    <a:pt x="179935" y="232666"/>
                  </a:lnTo>
                  <a:lnTo>
                    <a:pt x="146415" y="197250"/>
                  </a:lnTo>
                  <a:lnTo>
                    <a:pt x="94337" y="162248"/>
                  </a:lnTo>
                  <a:lnTo>
                    <a:pt x="38252" y="125672"/>
                  </a:lnTo>
                  <a:lnTo>
                    <a:pt x="11888" y="104458"/>
                  </a:lnTo>
                  <a:lnTo>
                    <a:pt x="2848" y="84143"/>
                  </a:lnTo>
                  <a:lnTo>
                    <a:pt x="0" y="60687"/>
                  </a:lnTo>
                  <a:lnTo>
                    <a:pt x="2634" y="38563"/>
                  </a:lnTo>
                  <a:lnTo>
                    <a:pt x="13943" y="20152"/>
                  </a:lnTo>
                  <a:lnTo>
                    <a:pt x="21872" y="11967"/>
                  </a:lnTo>
                  <a:lnTo>
                    <a:pt x="43160" y="2872"/>
                  </a:lnTo>
                  <a:lnTo>
                    <a:pt x="68219" y="0"/>
                  </a:lnTo>
                  <a:lnTo>
                    <a:pt x="130724" y="10676"/>
                  </a:lnTo>
                  <a:lnTo>
                    <a:pt x="173082" y="3228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262974" y="5749199"/>
              <a:ext cx="248634" cy="350665"/>
            </a:xfrm>
            <a:custGeom>
              <a:avLst/>
              <a:gdLst/>
              <a:ahLst/>
              <a:cxnLst/>
              <a:rect l="0" t="0" r="0" b="0"/>
              <a:pathLst>
                <a:path w="248634" h="350665">
                  <a:moveTo>
                    <a:pt x="237422" y="71349"/>
                  </a:moveTo>
                  <a:lnTo>
                    <a:pt x="206183" y="108827"/>
                  </a:lnTo>
                  <a:lnTo>
                    <a:pt x="163552" y="166665"/>
                  </a:lnTo>
                  <a:lnTo>
                    <a:pt x="132797" y="219551"/>
                  </a:lnTo>
                  <a:lnTo>
                    <a:pt x="109780" y="275059"/>
                  </a:lnTo>
                  <a:lnTo>
                    <a:pt x="107773" y="299927"/>
                  </a:lnTo>
                  <a:lnTo>
                    <a:pt x="111950" y="321508"/>
                  </a:lnTo>
                  <a:lnTo>
                    <a:pt x="121605" y="338898"/>
                  </a:lnTo>
                  <a:lnTo>
                    <a:pt x="129795" y="344472"/>
                  </a:lnTo>
                  <a:lnTo>
                    <a:pt x="151373" y="350664"/>
                  </a:lnTo>
                  <a:lnTo>
                    <a:pt x="189829" y="348561"/>
                  </a:lnTo>
                  <a:lnTo>
                    <a:pt x="210810" y="337274"/>
                  </a:lnTo>
                  <a:lnTo>
                    <a:pt x="227934" y="319389"/>
                  </a:lnTo>
                  <a:lnTo>
                    <a:pt x="243344" y="295843"/>
                  </a:lnTo>
                  <a:lnTo>
                    <a:pt x="248633" y="272900"/>
                  </a:lnTo>
                  <a:lnTo>
                    <a:pt x="242496" y="223985"/>
                  </a:lnTo>
                  <a:lnTo>
                    <a:pt x="227199" y="200018"/>
                  </a:lnTo>
                  <a:lnTo>
                    <a:pt x="167866" y="138782"/>
                  </a:lnTo>
                  <a:lnTo>
                    <a:pt x="115235" y="104036"/>
                  </a:lnTo>
                  <a:lnTo>
                    <a:pt x="55663" y="73848"/>
                  </a:lnTo>
                  <a:lnTo>
                    <a:pt x="16945" y="52649"/>
                  </a:lnTo>
                  <a:lnTo>
                    <a:pt x="612" y="36131"/>
                  </a:lnTo>
                  <a:lnTo>
                    <a:pt x="0" y="29153"/>
                  </a:lnTo>
                  <a:lnTo>
                    <a:pt x="4271" y="23331"/>
                  </a:lnTo>
                  <a:lnTo>
                    <a:pt x="39159" y="5582"/>
                  </a:lnTo>
                  <a:lnTo>
                    <a:pt x="75082" y="0"/>
                  </a:lnTo>
                  <a:lnTo>
                    <a:pt x="127973" y="6519"/>
                  </a:lnTo>
                  <a:lnTo>
                    <a:pt x="184231" y="22460"/>
                  </a:lnTo>
                  <a:lnTo>
                    <a:pt x="216365" y="29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753080" y="587319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464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647795" y="590477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16406" y="2195"/>
                  </a:lnTo>
                  <a:lnTo>
                    <a:pt x="63347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953121" y="5747667"/>
              <a:ext cx="266243" cy="313036"/>
            </a:xfrm>
            <a:custGeom>
              <a:avLst/>
              <a:gdLst/>
              <a:ahLst/>
              <a:cxnLst/>
              <a:rect l="0" t="0" r="0" b="0"/>
              <a:pathLst>
                <a:path w="266243" h="313036">
                  <a:moveTo>
                    <a:pt x="0" y="41295"/>
                  </a:moveTo>
                  <a:lnTo>
                    <a:pt x="5590" y="24528"/>
                  </a:lnTo>
                  <a:lnTo>
                    <a:pt x="17692" y="13176"/>
                  </a:lnTo>
                  <a:lnTo>
                    <a:pt x="35939" y="5401"/>
                  </a:lnTo>
                  <a:lnTo>
                    <a:pt x="99302" y="0"/>
                  </a:lnTo>
                  <a:lnTo>
                    <a:pt x="135098" y="5014"/>
                  </a:lnTo>
                  <a:lnTo>
                    <a:pt x="162342" y="19497"/>
                  </a:lnTo>
                  <a:lnTo>
                    <a:pt x="185232" y="44195"/>
                  </a:lnTo>
                  <a:lnTo>
                    <a:pt x="188999" y="53757"/>
                  </a:lnTo>
                  <a:lnTo>
                    <a:pt x="190065" y="73740"/>
                  </a:lnTo>
                  <a:lnTo>
                    <a:pt x="186371" y="82812"/>
                  </a:lnTo>
                  <a:lnTo>
                    <a:pt x="172909" y="99132"/>
                  </a:lnTo>
                  <a:lnTo>
                    <a:pt x="145599" y="115884"/>
                  </a:lnTo>
                  <a:lnTo>
                    <a:pt x="84070" y="139332"/>
                  </a:lnTo>
                  <a:lnTo>
                    <a:pt x="79444" y="139408"/>
                  </a:lnTo>
                  <a:lnTo>
                    <a:pt x="78699" y="137119"/>
                  </a:lnTo>
                  <a:lnTo>
                    <a:pt x="80542" y="133254"/>
                  </a:lnTo>
                  <a:lnTo>
                    <a:pt x="98188" y="128959"/>
                  </a:lnTo>
                  <a:lnTo>
                    <a:pt x="134768" y="129661"/>
                  </a:lnTo>
                  <a:lnTo>
                    <a:pt x="184159" y="145968"/>
                  </a:lnTo>
                  <a:lnTo>
                    <a:pt x="229400" y="172889"/>
                  </a:lnTo>
                  <a:lnTo>
                    <a:pt x="253324" y="200779"/>
                  </a:lnTo>
                  <a:lnTo>
                    <a:pt x="263887" y="220971"/>
                  </a:lnTo>
                  <a:lnTo>
                    <a:pt x="266242" y="244764"/>
                  </a:lnTo>
                  <a:lnTo>
                    <a:pt x="265233" y="257659"/>
                  </a:lnTo>
                  <a:lnTo>
                    <a:pt x="254752" y="278227"/>
                  </a:lnTo>
                  <a:lnTo>
                    <a:pt x="238396" y="293997"/>
                  </a:lnTo>
                  <a:lnTo>
                    <a:pt x="219428" y="304906"/>
                  </a:lnTo>
                  <a:lnTo>
                    <a:pt x="163014" y="313035"/>
                  </a:lnTo>
                  <a:lnTo>
                    <a:pt x="102477" y="311522"/>
                  </a:lnTo>
                  <a:lnTo>
                    <a:pt x="61170" y="303467"/>
                  </a:lnTo>
                  <a:lnTo>
                    <a:pt x="31586" y="293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247919" y="5760670"/>
              <a:ext cx="206709" cy="312563"/>
            </a:xfrm>
            <a:custGeom>
              <a:avLst/>
              <a:gdLst/>
              <a:ahLst/>
              <a:cxnLst/>
              <a:rect l="0" t="0" r="0" b="0"/>
              <a:pathLst>
                <a:path w="206709" h="312563">
                  <a:moveTo>
                    <a:pt x="0" y="7236"/>
                  </a:moveTo>
                  <a:lnTo>
                    <a:pt x="27556" y="0"/>
                  </a:lnTo>
                  <a:lnTo>
                    <a:pt x="80660" y="477"/>
                  </a:lnTo>
                  <a:lnTo>
                    <a:pt x="131227" y="11490"/>
                  </a:lnTo>
                  <a:lnTo>
                    <a:pt x="183936" y="18864"/>
                  </a:lnTo>
                  <a:lnTo>
                    <a:pt x="203022" y="28391"/>
                  </a:lnTo>
                  <a:lnTo>
                    <a:pt x="206708" y="36547"/>
                  </a:lnTo>
                  <a:lnTo>
                    <a:pt x="204565" y="58088"/>
                  </a:lnTo>
                  <a:lnTo>
                    <a:pt x="177732" y="120618"/>
                  </a:lnTo>
                  <a:lnTo>
                    <a:pt x="136761" y="180792"/>
                  </a:lnTo>
                  <a:lnTo>
                    <a:pt x="108773" y="232851"/>
                  </a:lnTo>
                  <a:lnTo>
                    <a:pt x="85150" y="287594"/>
                  </a:lnTo>
                  <a:lnTo>
                    <a:pt x="73700" y="3125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490075" y="60521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620202" y="5737912"/>
              <a:ext cx="283170" cy="323498"/>
            </a:xfrm>
            <a:custGeom>
              <a:avLst/>
              <a:gdLst/>
              <a:ahLst/>
              <a:cxnLst/>
              <a:rect l="0" t="0" r="0" b="0"/>
              <a:pathLst>
                <a:path w="283170" h="323498">
                  <a:moveTo>
                    <a:pt x="217313" y="19465"/>
                  </a:moveTo>
                  <a:lnTo>
                    <a:pt x="158696" y="13876"/>
                  </a:lnTo>
                  <a:lnTo>
                    <a:pt x="104522" y="8742"/>
                  </a:lnTo>
                  <a:lnTo>
                    <a:pt x="48761" y="796"/>
                  </a:lnTo>
                  <a:lnTo>
                    <a:pt x="34755" y="0"/>
                  </a:lnTo>
                  <a:lnTo>
                    <a:pt x="24248" y="2979"/>
                  </a:lnTo>
                  <a:lnTo>
                    <a:pt x="16074" y="8474"/>
                  </a:lnTo>
                  <a:lnTo>
                    <a:pt x="9454" y="15647"/>
                  </a:lnTo>
                  <a:lnTo>
                    <a:pt x="2099" y="36096"/>
                  </a:lnTo>
                  <a:lnTo>
                    <a:pt x="0" y="60781"/>
                  </a:lnTo>
                  <a:lnTo>
                    <a:pt x="8184" y="114757"/>
                  </a:lnTo>
                  <a:lnTo>
                    <a:pt x="21066" y="164890"/>
                  </a:lnTo>
                  <a:lnTo>
                    <a:pt x="26820" y="170227"/>
                  </a:lnTo>
                  <a:lnTo>
                    <a:pt x="34166" y="171446"/>
                  </a:lnTo>
                  <a:lnTo>
                    <a:pt x="42573" y="169918"/>
                  </a:lnTo>
                  <a:lnTo>
                    <a:pt x="94650" y="139147"/>
                  </a:lnTo>
                  <a:lnTo>
                    <a:pt x="137295" y="129015"/>
                  </a:lnTo>
                  <a:lnTo>
                    <a:pt x="167711" y="128985"/>
                  </a:lnTo>
                  <a:lnTo>
                    <a:pt x="204566" y="142122"/>
                  </a:lnTo>
                  <a:lnTo>
                    <a:pt x="253546" y="174322"/>
                  </a:lnTo>
                  <a:lnTo>
                    <a:pt x="270683" y="200659"/>
                  </a:lnTo>
                  <a:lnTo>
                    <a:pt x="283169" y="236279"/>
                  </a:lnTo>
                  <a:lnTo>
                    <a:pt x="281288" y="259716"/>
                  </a:lnTo>
                  <a:lnTo>
                    <a:pt x="277511" y="270879"/>
                  </a:lnTo>
                  <a:lnTo>
                    <a:pt x="263955" y="289522"/>
                  </a:lnTo>
                  <a:lnTo>
                    <a:pt x="245062" y="304437"/>
                  </a:lnTo>
                  <a:lnTo>
                    <a:pt x="208118" y="318240"/>
                  </a:lnTo>
                  <a:lnTo>
                    <a:pt x="153712" y="323497"/>
                  </a:lnTo>
                  <a:lnTo>
                    <a:pt x="97905" y="318946"/>
                  </a:lnTo>
                  <a:lnTo>
                    <a:pt x="45331" y="305613"/>
                  </a:lnTo>
                  <a:lnTo>
                    <a:pt x="17272" y="282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058614" y="575737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66882" y="7409"/>
                  </a:lnTo>
                  <a:lnTo>
                    <a:pt x="2839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132313" y="591530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6351377" y="555089"/>
            <a:ext cx="3229557" cy="381948"/>
            <a:chOff x="6351377" y="555089"/>
            <a:chExt cx="3229557" cy="381948"/>
          </a:xfrm>
        </p:grpSpPr>
        <p:sp>
          <p:nvSpPr>
            <p:cNvPr id="168" name="Freeform 167"/>
            <p:cNvSpPr/>
            <p:nvPr/>
          </p:nvSpPr>
          <p:spPr>
            <a:xfrm>
              <a:off x="6351377" y="555089"/>
              <a:ext cx="165764" cy="367878"/>
            </a:xfrm>
            <a:custGeom>
              <a:avLst/>
              <a:gdLst/>
              <a:ahLst/>
              <a:cxnLst/>
              <a:rect l="0" t="0" r="0" b="0"/>
              <a:pathLst>
                <a:path w="165764" h="367878">
                  <a:moveTo>
                    <a:pt x="165763" y="76620"/>
                  </a:moveTo>
                  <a:lnTo>
                    <a:pt x="116265" y="131708"/>
                  </a:lnTo>
                  <a:lnTo>
                    <a:pt x="74484" y="192649"/>
                  </a:lnTo>
                  <a:lnTo>
                    <a:pt x="50869" y="253438"/>
                  </a:lnTo>
                  <a:lnTo>
                    <a:pt x="33693" y="309132"/>
                  </a:lnTo>
                  <a:lnTo>
                    <a:pt x="31026" y="334767"/>
                  </a:lnTo>
                  <a:lnTo>
                    <a:pt x="33824" y="345814"/>
                  </a:lnTo>
                  <a:lnTo>
                    <a:pt x="46292" y="364328"/>
                  </a:lnTo>
                  <a:lnTo>
                    <a:pt x="54530" y="367861"/>
                  </a:lnTo>
                  <a:lnTo>
                    <a:pt x="63532" y="367877"/>
                  </a:lnTo>
                  <a:lnTo>
                    <a:pt x="73042" y="365548"/>
                  </a:lnTo>
                  <a:lnTo>
                    <a:pt x="89849" y="353601"/>
                  </a:lnTo>
                  <a:lnTo>
                    <a:pt x="97606" y="345502"/>
                  </a:lnTo>
                  <a:lnTo>
                    <a:pt x="106225" y="324025"/>
                  </a:lnTo>
                  <a:lnTo>
                    <a:pt x="111758" y="266520"/>
                  </a:lnTo>
                  <a:lnTo>
                    <a:pt x="106276" y="239399"/>
                  </a:lnTo>
                  <a:lnTo>
                    <a:pt x="77124" y="176478"/>
                  </a:lnTo>
                  <a:lnTo>
                    <a:pt x="28839" y="119238"/>
                  </a:lnTo>
                  <a:lnTo>
                    <a:pt x="16001" y="103751"/>
                  </a:lnTo>
                  <a:lnTo>
                    <a:pt x="6395" y="85169"/>
                  </a:lnTo>
                  <a:lnTo>
                    <a:pt x="0" y="49387"/>
                  </a:lnTo>
                  <a:lnTo>
                    <a:pt x="4742" y="29032"/>
                  </a:lnTo>
                  <a:lnTo>
                    <a:pt x="9283" y="20328"/>
                  </a:lnTo>
                  <a:lnTo>
                    <a:pt x="23686" y="7538"/>
                  </a:lnTo>
                  <a:lnTo>
                    <a:pt x="32441" y="2489"/>
                  </a:lnTo>
                  <a:lnTo>
                    <a:pt x="51526" y="0"/>
                  </a:lnTo>
                  <a:lnTo>
                    <a:pt x="92375" y="7933"/>
                  </a:lnTo>
                  <a:lnTo>
                    <a:pt x="118152" y="22993"/>
                  </a:lnTo>
                  <a:lnTo>
                    <a:pt x="144706" y="55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675067" y="71593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632953" y="74752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6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840284" y="608905"/>
              <a:ext cx="150639" cy="304180"/>
            </a:xfrm>
            <a:custGeom>
              <a:avLst/>
              <a:gdLst/>
              <a:ahLst/>
              <a:cxnLst/>
              <a:rect l="0" t="0" r="0" b="0"/>
              <a:pathLst>
                <a:path w="150639" h="304180">
                  <a:moveTo>
                    <a:pt x="150638" y="54390"/>
                  </a:moveTo>
                  <a:lnTo>
                    <a:pt x="126919" y="113007"/>
                  </a:lnTo>
                  <a:lnTo>
                    <a:pt x="100303" y="169604"/>
                  </a:lnTo>
                  <a:lnTo>
                    <a:pt x="80751" y="230002"/>
                  </a:lnTo>
                  <a:lnTo>
                    <a:pt x="68529" y="291162"/>
                  </a:lnTo>
                  <a:lnTo>
                    <a:pt x="72503" y="298806"/>
                  </a:lnTo>
                  <a:lnTo>
                    <a:pt x="79830" y="302731"/>
                  </a:lnTo>
                  <a:lnTo>
                    <a:pt x="89395" y="304179"/>
                  </a:lnTo>
                  <a:lnTo>
                    <a:pt x="98111" y="301634"/>
                  </a:lnTo>
                  <a:lnTo>
                    <a:pt x="114034" y="289448"/>
                  </a:lnTo>
                  <a:lnTo>
                    <a:pt x="130564" y="262857"/>
                  </a:lnTo>
                  <a:lnTo>
                    <a:pt x="137281" y="227162"/>
                  </a:lnTo>
                  <a:lnTo>
                    <a:pt x="132614" y="206827"/>
                  </a:lnTo>
                  <a:lnTo>
                    <a:pt x="113713" y="179105"/>
                  </a:lnTo>
                  <a:lnTo>
                    <a:pt x="94453" y="160122"/>
                  </a:lnTo>
                  <a:lnTo>
                    <a:pt x="33469" y="114399"/>
                  </a:lnTo>
                  <a:lnTo>
                    <a:pt x="12066" y="91927"/>
                  </a:lnTo>
                  <a:lnTo>
                    <a:pt x="2093" y="73413"/>
                  </a:lnTo>
                  <a:lnTo>
                    <a:pt x="0" y="53486"/>
                  </a:lnTo>
                  <a:lnTo>
                    <a:pt x="4140" y="34101"/>
                  </a:lnTo>
                  <a:lnTo>
                    <a:pt x="13778" y="17687"/>
                  </a:lnTo>
                  <a:lnTo>
                    <a:pt x="28980" y="5712"/>
                  </a:lnTo>
                  <a:lnTo>
                    <a:pt x="37947" y="881"/>
                  </a:lnTo>
                  <a:lnTo>
                    <a:pt x="47435" y="0"/>
                  </a:lnTo>
                  <a:lnTo>
                    <a:pt x="67335" y="5260"/>
                  </a:lnTo>
                  <a:lnTo>
                    <a:pt x="119053" y="33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169907" y="70540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4269" y="55045"/>
                  </a:lnTo>
                  <a:lnTo>
                    <a:pt x="843" y="10333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117264" y="77910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3" y="2196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348891" y="60012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31585" y="57264"/>
                  </a:lnTo>
                  <a:lnTo>
                    <a:pt x="31585" y="106654"/>
                  </a:lnTo>
                  <a:lnTo>
                    <a:pt x="28466" y="158333"/>
                  </a:lnTo>
                  <a:lnTo>
                    <a:pt x="23252" y="207570"/>
                  </a:lnTo>
                  <a:lnTo>
                    <a:pt x="15902" y="266129"/>
                  </a:lnTo>
                  <a:lnTo>
                    <a:pt x="2903" y="32435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419109" y="641245"/>
              <a:ext cx="175759" cy="293031"/>
            </a:xfrm>
            <a:custGeom>
              <a:avLst/>
              <a:gdLst/>
              <a:ahLst/>
              <a:cxnLst/>
              <a:rect l="0" t="0" r="0" b="0"/>
              <a:pathLst>
                <a:path w="175759" h="293031">
                  <a:moveTo>
                    <a:pt x="45595" y="43107"/>
                  </a:moveTo>
                  <a:lnTo>
                    <a:pt x="51185" y="20750"/>
                  </a:lnTo>
                  <a:lnTo>
                    <a:pt x="56340" y="12995"/>
                  </a:lnTo>
                  <a:lnTo>
                    <a:pt x="71428" y="1258"/>
                  </a:lnTo>
                  <a:lnTo>
                    <a:pt x="79195" y="0"/>
                  </a:lnTo>
                  <a:lnTo>
                    <a:pt x="86712" y="1500"/>
                  </a:lnTo>
                  <a:lnTo>
                    <a:pt x="94064" y="4841"/>
                  </a:lnTo>
                  <a:lnTo>
                    <a:pt x="142373" y="54897"/>
                  </a:lnTo>
                  <a:lnTo>
                    <a:pt x="166055" y="95999"/>
                  </a:lnTo>
                  <a:lnTo>
                    <a:pt x="174392" y="116917"/>
                  </a:lnTo>
                  <a:lnTo>
                    <a:pt x="175758" y="137913"/>
                  </a:lnTo>
                  <a:lnTo>
                    <a:pt x="164035" y="197748"/>
                  </a:lnTo>
                  <a:lnTo>
                    <a:pt x="152959" y="230476"/>
                  </a:lnTo>
                  <a:lnTo>
                    <a:pt x="122153" y="270480"/>
                  </a:lnTo>
                  <a:lnTo>
                    <a:pt x="95966" y="286472"/>
                  </a:lnTo>
                  <a:lnTo>
                    <a:pt x="54801" y="293030"/>
                  </a:lnTo>
                  <a:lnTo>
                    <a:pt x="28630" y="288325"/>
                  </a:lnTo>
                  <a:lnTo>
                    <a:pt x="16737" y="283794"/>
                  </a:lnTo>
                  <a:lnTo>
                    <a:pt x="8809" y="276095"/>
                  </a:lnTo>
                  <a:lnTo>
                    <a:pt x="0" y="255062"/>
                  </a:lnTo>
                  <a:lnTo>
                    <a:pt x="1161" y="245241"/>
                  </a:lnTo>
                  <a:lnTo>
                    <a:pt x="11809" y="228091"/>
                  </a:lnTo>
                  <a:lnTo>
                    <a:pt x="34479" y="218909"/>
                  </a:lnTo>
                  <a:lnTo>
                    <a:pt x="48713" y="216460"/>
                  </a:lnTo>
                  <a:lnTo>
                    <a:pt x="73887" y="219978"/>
                  </a:lnTo>
                  <a:lnTo>
                    <a:pt x="136943" y="251296"/>
                  </a:lnTo>
                  <a:lnTo>
                    <a:pt x="161409" y="264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696331" y="915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56973" y="631709"/>
              <a:ext cx="187666" cy="270323"/>
            </a:xfrm>
            <a:custGeom>
              <a:avLst/>
              <a:gdLst/>
              <a:ahLst/>
              <a:cxnLst/>
              <a:rect l="0" t="0" r="0" b="0"/>
              <a:pathLst>
                <a:path w="187666" h="270323">
                  <a:moveTo>
                    <a:pt x="118343" y="0"/>
                  </a:moveTo>
                  <a:lnTo>
                    <a:pt x="64198" y="8334"/>
                  </a:lnTo>
                  <a:lnTo>
                    <a:pt x="39296" y="11893"/>
                  </a:lnTo>
                  <a:lnTo>
                    <a:pt x="20430" y="21274"/>
                  </a:lnTo>
                  <a:lnTo>
                    <a:pt x="7366" y="39481"/>
                  </a:lnTo>
                  <a:lnTo>
                    <a:pt x="0" y="62001"/>
                  </a:lnTo>
                  <a:lnTo>
                    <a:pt x="2430" y="94410"/>
                  </a:lnTo>
                  <a:lnTo>
                    <a:pt x="7554" y="115660"/>
                  </a:lnTo>
                  <a:lnTo>
                    <a:pt x="12898" y="121560"/>
                  </a:lnTo>
                  <a:lnTo>
                    <a:pt x="19970" y="124324"/>
                  </a:lnTo>
                  <a:lnTo>
                    <a:pt x="37187" y="124276"/>
                  </a:lnTo>
                  <a:lnTo>
                    <a:pt x="67781" y="120011"/>
                  </a:lnTo>
                  <a:lnTo>
                    <a:pt x="127527" y="130867"/>
                  </a:lnTo>
                  <a:lnTo>
                    <a:pt x="154469" y="146270"/>
                  </a:lnTo>
                  <a:lnTo>
                    <a:pt x="177270" y="171241"/>
                  </a:lnTo>
                  <a:lnTo>
                    <a:pt x="185477" y="193871"/>
                  </a:lnTo>
                  <a:lnTo>
                    <a:pt x="187665" y="206456"/>
                  </a:lnTo>
                  <a:lnTo>
                    <a:pt x="183857" y="229799"/>
                  </a:lnTo>
                  <a:lnTo>
                    <a:pt x="179566" y="240937"/>
                  </a:lnTo>
                  <a:lnTo>
                    <a:pt x="165441" y="256432"/>
                  </a:lnTo>
                  <a:lnTo>
                    <a:pt x="156761" y="262202"/>
                  </a:lnTo>
                  <a:lnTo>
                    <a:pt x="122187" y="270322"/>
                  </a:lnTo>
                  <a:lnTo>
                    <a:pt x="98994" y="265983"/>
                  </a:lnTo>
                  <a:lnTo>
                    <a:pt x="5517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159585" y="66329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4940" y="62092"/>
                  </a:lnTo>
                  <a:lnTo>
                    <a:pt x="651" y="11776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085886" y="72646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9392" y="2195"/>
                  </a:lnTo>
                  <a:lnTo>
                    <a:pt x="42380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317513" y="652895"/>
              <a:ext cx="182476" cy="263085"/>
            </a:xfrm>
            <a:custGeom>
              <a:avLst/>
              <a:gdLst/>
              <a:ahLst/>
              <a:cxnLst/>
              <a:rect l="0" t="0" r="0" b="0"/>
              <a:pathLst>
                <a:path w="182476" h="263085">
                  <a:moveTo>
                    <a:pt x="0" y="10400"/>
                  </a:moveTo>
                  <a:lnTo>
                    <a:pt x="48931" y="2067"/>
                  </a:lnTo>
                  <a:lnTo>
                    <a:pt x="96776" y="522"/>
                  </a:lnTo>
                  <a:lnTo>
                    <a:pt x="159756" y="0"/>
                  </a:lnTo>
                  <a:lnTo>
                    <a:pt x="169675" y="4636"/>
                  </a:lnTo>
                  <a:lnTo>
                    <a:pt x="176288" y="12407"/>
                  </a:lnTo>
                  <a:lnTo>
                    <a:pt x="180696" y="22266"/>
                  </a:lnTo>
                  <a:lnTo>
                    <a:pt x="182475" y="42580"/>
                  </a:lnTo>
                  <a:lnTo>
                    <a:pt x="178196" y="63307"/>
                  </a:lnTo>
                  <a:lnTo>
                    <a:pt x="155469" y="115720"/>
                  </a:lnTo>
                  <a:lnTo>
                    <a:pt x="137009" y="176665"/>
                  </a:lnTo>
                  <a:lnTo>
                    <a:pt x="118945" y="238715"/>
                  </a:lnTo>
                  <a:lnTo>
                    <a:pt x="115814" y="263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549140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627576" y="621181"/>
              <a:ext cx="237969" cy="281447"/>
            </a:xfrm>
            <a:custGeom>
              <a:avLst/>
              <a:gdLst/>
              <a:ahLst/>
              <a:cxnLst/>
              <a:rect l="0" t="0" r="0" b="0"/>
              <a:pathLst>
                <a:path w="237969" h="281447">
                  <a:moveTo>
                    <a:pt x="163719" y="0"/>
                  </a:moveTo>
                  <a:lnTo>
                    <a:pt x="152541" y="11178"/>
                  </a:lnTo>
                  <a:lnTo>
                    <a:pt x="134575" y="16666"/>
                  </a:lnTo>
                  <a:lnTo>
                    <a:pt x="71407" y="21649"/>
                  </a:lnTo>
                  <a:lnTo>
                    <a:pt x="43923" y="26389"/>
                  </a:lnTo>
                  <a:lnTo>
                    <a:pt x="22348" y="38635"/>
                  </a:lnTo>
                  <a:lnTo>
                    <a:pt x="13320" y="46813"/>
                  </a:lnTo>
                  <a:lnTo>
                    <a:pt x="3288" y="68379"/>
                  </a:lnTo>
                  <a:lnTo>
                    <a:pt x="0" y="92392"/>
                  </a:lnTo>
                  <a:lnTo>
                    <a:pt x="2438" y="114762"/>
                  </a:lnTo>
                  <a:lnTo>
                    <a:pt x="15977" y="147087"/>
                  </a:lnTo>
                  <a:lnTo>
                    <a:pt x="23110" y="151871"/>
                  </a:lnTo>
                  <a:lnTo>
                    <a:pt x="31376" y="152720"/>
                  </a:lnTo>
                  <a:lnTo>
                    <a:pt x="93537" y="139533"/>
                  </a:lnTo>
                  <a:lnTo>
                    <a:pt x="119659" y="140393"/>
                  </a:lnTo>
                  <a:lnTo>
                    <a:pt x="171437" y="160010"/>
                  </a:lnTo>
                  <a:lnTo>
                    <a:pt x="218115" y="193296"/>
                  </a:lnTo>
                  <a:lnTo>
                    <a:pt x="233128" y="207182"/>
                  </a:lnTo>
                  <a:lnTo>
                    <a:pt x="236898" y="215330"/>
                  </a:lnTo>
                  <a:lnTo>
                    <a:pt x="237968" y="233743"/>
                  </a:lnTo>
                  <a:lnTo>
                    <a:pt x="231424" y="250505"/>
                  </a:lnTo>
                  <a:lnTo>
                    <a:pt x="226403" y="258250"/>
                  </a:lnTo>
                  <a:lnTo>
                    <a:pt x="211466" y="269976"/>
                  </a:lnTo>
                  <a:lnTo>
                    <a:pt x="202570" y="274740"/>
                  </a:lnTo>
                  <a:lnTo>
                    <a:pt x="162102" y="281446"/>
                  </a:lnTo>
                  <a:lnTo>
                    <a:pt x="124246" y="277843"/>
                  </a:lnTo>
                  <a:lnTo>
                    <a:pt x="6896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086093" y="71593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001865" y="761344"/>
              <a:ext cx="147400" cy="7237"/>
            </a:xfrm>
            <a:custGeom>
              <a:avLst/>
              <a:gdLst/>
              <a:ahLst/>
              <a:cxnLst/>
              <a:rect l="0" t="0" r="0" b="0"/>
              <a:pathLst>
                <a:path w="147400" h="7237">
                  <a:moveTo>
                    <a:pt x="147399" y="7236"/>
                  </a:moveTo>
                  <a:lnTo>
                    <a:pt x="119843" y="0"/>
                  </a:lnTo>
                  <a:lnTo>
                    <a:pt x="66740" y="477"/>
                  </a:lnTo>
                  <a:lnTo>
                    <a:pt x="32644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277801" y="642238"/>
              <a:ext cx="8334" cy="263213"/>
            </a:xfrm>
            <a:custGeom>
              <a:avLst/>
              <a:gdLst/>
              <a:ahLst/>
              <a:cxnLst/>
              <a:rect l="0" t="0" r="0" b="0"/>
              <a:pathLst>
                <a:path w="8334" h="263213">
                  <a:moveTo>
                    <a:pt x="8333" y="0"/>
                  </a:moveTo>
                  <a:lnTo>
                    <a:pt x="0" y="57264"/>
                  </a:lnTo>
                  <a:lnTo>
                    <a:pt x="1575" y="106654"/>
                  </a:lnTo>
                  <a:lnTo>
                    <a:pt x="6331" y="155214"/>
                  </a:lnTo>
                  <a:lnTo>
                    <a:pt x="7938" y="213543"/>
                  </a:lnTo>
                  <a:lnTo>
                    <a:pt x="833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540410" y="663295"/>
              <a:ext cx="29995" cy="252685"/>
            </a:xfrm>
            <a:custGeom>
              <a:avLst/>
              <a:gdLst/>
              <a:ahLst/>
              <a:cxnLst/>
              <a:rect l="0" t="0" r="0" b="0"/>
              <a:pathLst>
                <a:path w="29995" h="252685">
                  <a:moveTo>
                    <a:pt x="19466" y="0"/>
                  </a:moveTo>
                  <a:lnTo>
                    <a:pt x="11132" y="48931"/>
                  </a:lnTo>
                  <a:lnTo>
                    <a:pt x="6468" y="96776"/>
                  </a:lnTo>
                  <a:lnTo>
                    <a:pt x="0" y="159756"/>
                  </a:lnTo>
                  <a:lnTo>
                    <a:pt x="10071" y="219953"/>
                  </a:lnTo>
                  <a:lnTo>
                    <a:pt x="16460" y="238137"/>
                  </a:lnTo>
                  <a:lnTo>
                    <a:pt x="2999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405325" y="621181"/>
              <a:ext cx="175609" cy="167499"/>
            </a:xfrm>
            <a:custGeom>
              <a:avLst/>
              <a:gdLst/>
              <a:ahLst/>
              <a:cxnLst/>
              <a:rect l="0" t="0" r="0" b="0"/>
              <a:pathLst>
                <a:path w="175609" h="167499">
                  <a:moveTo>
                    <a:pt x="175608" y="147399"/>
                  </a:moveTo>
                  <a:lnTo>
                    <a:pt x="158840" y="141810"/>
                  </a:lnTo>
                  <a:lnTo>
                    <a:pt x="141249" y="142185"/>
                  </a:lnTo>
                  <a:lnTo>
                    <a:pt x="108495" y="152093"/>
                  </a:lnTo>
                  <a:lnTo>
                    <a:pt x="82609" y="161184"/>
                  </a:lnTo>
                  <a:lnTo>
                    <a:pt x="27863" y="167019"/>
                  </a:lnTo>
                  <a:lnTo>
                    <a:pt x="13940" y="167498"/>
                  </a:lnTo>
                  <a:lnTo>
                    <a:pt x="5828" y="163138"/>
                  </a:lnTo>
                  <a:lnTo>
                    <a:pt x="1589" y="155552"/>
                  </a:lnTo>
                  <a:lnTo>
                    <a:pt x="0" y="135815"/>
                  </a:lnTo>
                  <a:lnTo>
                    <a:pt x="6853" y="104972"/>
                  </a:lnTo>
                  <a:lnTo>
                    <a:pt x="34431" y="42086"/>
                  </a:lnTo>
                  <a:lnTo>
                    <a:pt x="492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917015" y="1258891"/>
            <a:ext cx="536955" cy="351970"/>
            <a:chOff x="5917015" y="1258891"/>
            <a:chExt cx="536955" cy="351970"/>
          </a:xfrm>
        </p:grpSpPr>
        <p:sp>
          <p:nvSpPr>
            <p:cNvPr id="189" name="Freeform 188"/>
            <p:cNvSpPr/>
            <p:nvPr/>
          </p:nvSpPr>
          <p:spPr>
            <a:xfrm>
              <a:off x="6043357" y="132659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8"/>
                  </a:lnTo>
                  <a:lnTo>
                    <a:pt x="9878" y="197099"/>
                  </a:lnTo>
                  <a:lnTo>
                    <a:pt x="10401" y="255613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917015" y="1258891"/>
              <a:ext cx="292070" cy="233954"/>
            </a:xfrm>
            <a:custGeom>
              <a:avLst/>
              <a:gdLst/>
              <a:ahLst/>
              <a:cxnLst/>
              <a:rect l="0" t="0" r="0" b="0"/>
              <a:pathLst>
                <a:path w="292070" h="233954">
                  <a:moveTo>
                    <a:pt x="0" y="88756"/>
                  </a:moveTo>
                  <a:lnTo>
                    <a:pt x="1" y="66399"/>
                  </a:lnTo>
                  <a:lnTo>
                    <a:pt x="3510" y="57474"/>
                  </a:lnTo>
                  <a:lnTo>
                    <a:pt x="16768" y="41318"/>
                  </a:lnTo>
                  <a:lnTo>
                    <a:pt x="49552" y="24658"/>
                  </a:lnTo>
                  <a:lnTo>
                    <a:pt x="104878" y="4868"/>
                  </a:lnTo>
                  <a:lnTo>
                    <a:pt x="126161" y="0"/>
                  </a:lnTo>
                  <a:lnTo>
                    <a:pt x="174660" y="6407"/>
                  </a:lnTo>
                  <a:lnTo>
                    <a:pt x="216697" y="18733"/>
                  </a:lnTo>
                  <a:lnTo>
                    <a:pt x="256754" y="43859"/>
                  </a:lnTo>
                  <a:lnTo>
                    <a:pt x="274297" y="69994"/>
                  </a:lnTo>
                  <a:lnTo>
                    <a:pt x="289536" y="118672"/>
                  </a:lnTo>
                  <a:lnTo>
                    <a:pt x="292069" y="158322"/>
                  </a:lnTo>
                  <a:lnTo>
                    <a:pt x="288516" y="181675"/>
                  </a:lnTo>
                  <a:lnTo>
                    <a:pt x="283591" y="190477"/>
                  </a:lnTo>
                  <a:lnTo>
                    <a:pt x="268760" y="203375"/>
                  </a:lnTo>
                  <a:lnTo>
                    <a:pt x="210133" y="228723"/>
                  </a:lnTo>
                  <a:lnTo>
                    <a:pt x="173266" y="233953"/>
                  </a:lnTo>
                  <a:lnTo>
                    <a:pt x="126342" y="225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380269" y="137923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359212" y="145293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77989" y="5589"/>
                  </a:lnTo>
                  <a:lnTo>
                    <a:pt x="60398" y="5214"/>
                  </a:lnTo>
                  <a:lnTo>
                    <a:pt x="40882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5603467" y="1064085"/>
            <a:ext cx="2386047" cy="662589"/>
            <a:chOff x="5603467" y="1064085"/>
            <a:chExt cx="2386047" cy="662589"/>
          </a:xfrm>
        </p:grpSpPr>
        <p:sp>
          <p:nvSpPr>
            <p:cNvPr id="194" name="Freeform 193"/>
            <p:cNvSpPr/>
            <p:nvPr/>
          </p:nvSpPr>
          <p:spPr>
            <a:xfrm>
              <a:off x="6983796" y="1316062"/>
              <a:ext cx="319291" cy="308395"/>
            </a:xfrm>
            <a:custGeom>
              <a:avLst/>
              <a:gdLst/>
              <a:ahLst/>
              <a:cxnLst/>
              <a:rect l="0" t="0" r="0" b="0"/>
              <a:pathLst>
                <a:path w="319291" h="308395">
                  <a:moveTo>
                    <a:pt x="186111" y="21057"/>
                  </a:moveTo>
                  <a:lnTo>
                    <a:pt x="174932" y="9878"/>
                  </a:lnTo>
                  <a:lnTo>
                    <a:pt x="153846" y="4390"/>
                  </a:lnTo>
                  <a:lnTo>
                    <a:pt x="115329" y="4420"/>
                  </a:lnTo>
                  <a:lnTo>
                    <a:pt x="103828" y="6456"/>
                  </a:lnTo>
                  <a:lnTo>
                    <a:pt x="84810" y="18077"/>
                  </a:lnTo>
                  <a:lnTo>
                    <a:pt x="31926" y="79080"/>
                  </a:lnTo>
                  <a:lnTo>
                    <a:pt x="12068" y="125282"/>
                  </a:lnTo>
                  <a:lnTo>
                    <a:pt x="0" y="179468"/>
                  </a:lnTo>
                  <a:lnTo>
                    <a:pt x="725" y="218122"/>
                  </a:lnTo>
                  <a:lnTo>
                    <a:pt x="11451" y="262624"/>
                  </a:lnTo>
                  <a:lnTo>
                    <a:pt x="24256" y="280888"/>
                  </a:lnTo>
                  <a:lnTo>
                    <a:pt x="42815" y="295635"/>
                  </a:lnTo>
                  <a:lnTo>
                    <a:pt x="66662" y="306088"/>
                  </a:lnTo>
                  <a:lnTo>
                    <a:pt x="92858" y="308394"/>
                  </a:lnTo>
                  <a:lnTo>
                    <a:pt x="147803" y="300343"/>
                  </a:lnTo>
                  <a:lnTo>
                    <a:pt x="206282" y="272622"/>
                  </a:lnTo>
                  <a:lnTo>
                    <a:pt x="258523" y="237329"/>
                  </a:lnTo>
                  <a:lnTo>
                    <a:pt x="281786" y="209140"/>
                  </a:lnTo>
                  <a:lnTo>
                    <a:pt x="314474" y="146103"/>
                  </a:lnTo>
                  <a:lnTo>
                    <a:pt x="319290" y="108540"/>
                  </a:lnTo>
                  <a:lnTo>
                    <a:pt x="312659" y="74664"/>
                  </a:lnTo>
                  <a:lnTo>
                    <a:pt x="290050" y="34895"/>
                  </a:lnTo>
                  <a:lnTo>
                    <a:pt x="275590" y="20188"/>
                  </a:lnTo>
                  <a:lnTo>
                    <a:pt x="257465" y="9752"/>
                  </a:lnTo>
                  <a:lnTo>
                    <a:pt x="203931" y="1926"/>
                  </a:lnTo>
                  <a:lnTo>
                    <a:pt x="1650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517636" y="1479910"/>
              <a:ext cx="271131" cy="173065"/>
            </a:xfrm>
            <a:custGeom>
              <a:avLst/>
              <a:gdLst/>
              <a:ahLst/>
              <a:cxnLst/>
              <a:rect l="0" t="0" r="0" b="0"/>
              <a:pathLst>
                <a:path w="271131" h="173065">
                  <a:moveTo>
                    <a:pt x="10240" y="57250"/>
                  </a:moveTo>
                  <a:lnTo>
                    <a:pt x="1906" y="94728"/>
                  </a:lnTo>
                  <a:lnTo>
                    <a:pt x="0" y="150443"/>
                  </a:lnTo>
                  <a:lnTo>
                    <a:pt x="906" y="100825"/>
                  </a:lnTo>
                  <a:lnTo>
                    <a:pt x="14368" y="46914"/>
                  </a:lnTo>
                  <a:lnTo>
                    <a:pt x="30050" y="20782"/>
                  </a:lnTo>
                  <a:lnTo>
                    <a:pt x="45950" y="8677"/>
                  </a:lnTo>
                  <a:lnTo>
                    <a:pt x="55104" y="3811"/>
                  </a:lnTo>
                  <a:lnTo>
                    <a:pt x="62375" y="4077"/>
                  </a:lnTo>
                  <a:lnTo>
                    <a:pt x="68393" y="7763"/>
                  </a:lnTo>
                  <a:lnTo>
                    <a:pt x="97533" y="48524"/>
                  </a:lnTo>
                  <a:lnTo>
                    <a:pt x="106749" y="68580"/>
                  </a:lnTo>
                  <a:lnTo>
                    <a:pt x="110844" y="71822"/>
                  </a:lnTo>
                  <a:lnTo>
                    <a:pt x="114743" y="70474"/>
                  </a:lnTo>
                  <a:lnTo>
                    <a:pt x="122196" y="59618"/>
                  </a:lnTo>
                  <a:lnTo>
                    <a:pt x="145635" y="14061"/>
                  </a:lnTo>
                  <a:lnTo>
                    <a:pt x="154315" y="7401"/>
                  </a:lnTo>
                  <a:lnTo>
                    <a:pt x="176439" y="0"/>
                  </a:lnTo>
                  <a:lnTo>
                    <a:pt x="209612" y="1423"/>
                  </a:lnTo>
                  <a:lnTo>
                    <a:pt x="227921" y="9431"/>
                  </a:lnTo>
                  <a:lnTo>
                    <a:pt x="236079" y="14842"/>
                  </a:lnTo>
                  <a:lnTo>
                    <a:pt x="248262" y="30213"/>
                  </a:lnTo>
                  <a:lnTo>
                    <a:pt x="265616" y="68677"/>
                  </a:lnTo>
                  <a:lnTo>
                    <a:pt x="271130" y="105220"/>
                  </a:lnTo>
                  <a:lnTo>
                    <a:pt x="264812" y="155681"/>
                  </a:lnTo>
                  <a:lnTo>
                    <a:pt x="262923" y="173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603467" y="1064085"/>
              <a:ext cx="2386047" cy="662589"/>
            </a:xfrm>
            <a:custGeom>
              <a:avLst/>
              <a:gdLst/>
              <a:ahLst/>
              <a:cxnLst/>
              <a:rect l="0" t="0" r="0" b="0"/>
              <a:pathLst>
                <a:path w="2386047" h="662589">
                  <a:moveTo>
                    <a:pt x="1124243" y="20350"/>
                  </a:moveTo>
                  <a:lnTo>
                    <a:pt x="1075312" y="12017"/>
                  </a:lnTo>
                  <a:lnTo>
                    <a:pt x="1027467" y="7352"/>
                  </a:lnTo>
                  <a:lnTo>
                    <a:pt x="973126" y="1681"/>
                  </a:lnTo>
                  <a:lnTo>
                    <a:pt x="912571" y="0"/>
                  </a:lnTo>
                  <a:lnTo>
                    <a:pt x="869899" y="777"/>
                  </a:lnTo>
                  <a:lnTo>
                    <a:pt x="823638" y="5022"/>
                  </a:lnTo>
                  <a:lnTo>
                    <a:pt x="768323" y="8399"/>
                  </a:lnTo>
                  <a:lnTo>
                    <a:pt x="707710" y="16776"/>
                  </a:lnTo>
                  <a:lnTo>
                    <a:pt x="650677" y="19644"/>
                  </a:lnTo>
                  <a:lnTo>
                    <a:pt x="587534" y="27492"/>
                  </a:lnTo>
                  <a:lnTo>
                    <a:pt x="534002" y="33329"/>
                  </a:lnTo>
                  <a:lnTo>
                    <a:pt x="478367" y="45400"/>
                  </a:lnTo>
                  <a:lnTo>
                    <a:pt x="416621" y="59408"/>
                  </a:lnTo>
                  <a:lnTo>
                    <a:pt x="389774" y="63445"/>
                  </a:lnTo>
                  <a:lnTo>
                    <a:pt x="337531" y="81982"/>
                  </a:lnTo>
                  <a:lnTo>
                    <a:pt x="275112" y="100866"/>
                  </a:lnTo>
                  <a:lnTo>
                    <a:pt x="219276" y="118589"/>
                  </a:lnTo>
                  <a:lnTo>
                    <a:pt x="163094" y="150732"/>
                  </a:lnTo>
                  <a:lnTo>
                    <a:pt x="105133" y="184225"/>
                  </a:lnTo>
                  <a:lnTo>
                    <a:pt x="59531" y="222792"/>
                  </a:lnTo>
                  <a:lnTo>
                    <a:pt x="28062" y="270215"/>
                  </a:lnTo>
                  <a:lnTo>
                    <a:pt x="5477" y="325305"/>
                  </a:lnTo>
                  <a:lnTo>
                    <a:pt x="0" y="362741"/>
                  </a:lnTo>
                  <a:lnTo>
                    <a:pt x="6554" y="408907"/>
                  </a:lnTo>
                  <a:lnTo>
                    <a:pt x="27101" y="471818"/>
                  </a:lnTo>
                  <a:lnTo>
                    <a:pt x="57992" y="511052"/>
                  </a:lnTo>
                  <a:lnTo>
                    <a:pt x="115439" y="546692"/>
                  </a:lnTo>
                  <a:lnTo>
                    <a:pt x="177885" y="581859"/>
                  </a:lnTo>
                  <a:lnTo>
                    <a:pt x="224739" y="601754"/>
                  </a:lnTo>
                  <a:lnTo>
                    <a:pt x="275666" y="615577"/>
                  </a:lnTo>
                  <a:lnTo>
                    <a:pt x="327800" y="627082"/>
                  </a:lnTo>
                  <a:lnTo>
                    <a:pt x="377952" y="637900"/>
                  </a:lnTo>
                  <a:lnTo>
                    <a:pt x="436885" y="648916"/>
                  </a:lnTo>
                  <a:lnTo>
                    <a:pt x="494762" y="654248"/>
                  </a:lnTo>
                  <a:lnTo>
                    <a:pt x="553245" y="660117"/>
                  </a:lnTo>
                  <a:lnTo>
                    <a:pt x="610737" y="661856"/>
                  </a:lnTo>
                  <a:lnTo>
                    <a:pt x="665987" y="662371"/>
                  </a:lnTo>
                  <a:lnTo>
                    <a:pt x="721351" y="662524"/>
                  </a:lnTo>
                  <a:lnTo>
                    <a:pt x="766195" y="662559"/>
                  </a:lnTo>
                  <a:lnTo>
                    <a:pt x="813422" y="662575"/>
                  </a:lnTo>
                  <a:lnTo>
                    <a:pt x="858588" y="662582"/>
                  </a:lnTo>
                  <a:lnTo>
                    <a:pt x="917239" y="662586"/>
                  </a:lnTo>
                  <a:lnTo>
                    <a:pt x="970491" y="662588"/>
                  </a:lnTo>
                  <a:lnTo>
                    <a:pt x="1024485" y="662588"/>
                  </a:lnTo>
                  <a:lnTo>
                    <a:pt x="1079061" y="656999"/>
                  </a:lnTo>
                  <a:lnTo>
                    <a:pt x="1130873" y="659101"/>
                  </a:lnTo>
                  <a:lnTo>
                    <a:pt x="1192489" y="653218"/>
                  </a:lnTo>
                  <a:lnTo>
                    <a:pt x="1244680" y="652403"/>
                  </a:lnTo>
                  <a:lnTo>
                    <a:pt x="1293418" y="652161"/>
                  </a:lnTo>
                  <a:lnTo>
                    <a:pt x="1348674" y="652090"/>
                  </a:lnTo>
                  <a:lnTo>
                    <a:pt x="1398321" y="652068"/>
                  </a:lnTo>
                  <a:lnTo>
                    <a:pt x="1459435" y="652062"/>
                  </a:lnTo>
                  <a:lnTo>
                    <a:pt x="1505623" y="652061"/>
                  </a:lnTo>
                  <a:lnTo>
                    <a:pt x="1553448" y="652060"/>
                  </a:lnTo>
                  <a:lnTo>
                    <a:pt x="1602000" y="652060"/>
                  </a:lnTo>
                  <a:lnTo>
                    <a:pt x="1647755" y="652060"/>
                  </a:lnTo>
                  <a:lnTo>
                    <a:pt x="1709857" y="652060"/>
                  </a:lnTo>
                  <a:lnTo>
                    <a:pt x="1768421" y="652060"/>
                  </a:lnTo>
                  <a:lnTo>
                    <a:pt x="1810627" y="652060"/>
                  </a:lnTo>
                  <a:lnTo>
                    <a:pt x="1856682" y="652060"/>
                  </a:lnTo>
                  <a:lnTo>
                    <a:pt x="1901326" y="652060"/>
                  </a:lnTo>
                  <a:lnTo>
                    <a:pt x="1944566" y="652060"/>
                  </a:lnTo>
                  <a:lnTo>
                    <a:pt x="2007200" y="650890"/>
                  </a:lnTo>
                  <a:lnTo>
                    <a:pt x="2063323" y="644824"/>
                  </a:lnTo>
                  <a:lnTo>
                    <a:pt x="2114658" y="641337"/>
                  </a:lnTo>
                  <a:lnTo>
                    <a:pt x="2167749" y="630271"/>
                  </a:lnTo>
                  <a:lnTo>
                    <a:pt x="2222950" y="611231"/>
                  </a:lnTo>
                  <a:lnTo>
                    <a:pt x="2277744" y="586110"/>
                  </a:lnTo>
                  <a:lnTo>
                    <a:pt x="2312590" y="570258"/>
                  </a:lnTo>
                  <a:lnTo>
                    <a:pt x="2360836" y="530240"/>
                  </a:lnTo>
                  <a:lnTo>
                    <a:pt x="2383483" y="497292"/>
                  </a:lnTo>
                  <a:lnTo>
                    <a:pt x="2386046" y="484540"/>
                  </a:lnTo>
                  <a:lnTo>
                    <a:pt x="2382654" y="457894"/>
                  </a:lnTo>
                  <a:lnTo>
                    <a:pt x="2354178" y="404999"/>
                  </a:lnTo>
                  <a:lnTo>
                    <a:pt x="2300409" y="344148"/>
                  </a:lnTo>
                  <a:lnTo>
                    <a:pt x="2281033" y="326867"/>
                  </a:lnTo>
                  <a:lnTo>
                    <a:pt x="2218379" y="296602"/>
                  </a:lnTo>
                  <a:lnTo>
                    <a:pt x="2157313" y="270707"/>
                  </a:lnTo>
                  <a:lnTo>
                    <a:pt x="2102391" y="246038"/>
                  </a:lnTo>
                  <a:lnTo>
                    <a:pt x="2049860" y="231133"/>
                  </a:lnTo>
                  <a:lnTo>
                    <a:pt x="2011492" y="217335"/>
                  </a:lnTo>
                  <a:lnTo>
                    <a:pt x="1961497" y="197301"/>
                  </a:lnTo>
                  <a:lnTo>
                    <a:pt x="1906562" y="182078"/>
                  </a:lnTo>
                  <a:lnTo>
                    <a:pt x="1850650" y="167806"/>
                  </a:lnTo>
                  <a:lnTo>
                    <a:pt x="1794545" y="159311"/>
                  </a:lnTo>
                  <a:lnTo>
                    <a:pt x="1738402" y="150398"/>
                  </a:lnTo>
                  <a:lnTo>
                    <a:pt x="1682252" y="144304"/>
                  </a:lnTo>
                  <a:lnTo>
                    <a:pt x="1626101" y="132182"/>
                  </a:lnTo>
                  <a:lnTo>
                    <a:pt x="1562713" y="125758"/>
                  </a:lnTo>
                  <a:lnTo>
                    <a:pt x="1503919" y="114437"/>
                  </a:lnTo>
                  <a:lnTo>
                    <a:pt x="1447245" y="106525"/>
                  </a:lnTo>
                  <a:lnTo>
                    <a:pt x="1390989" y="96557"/>
                  </a:lnTo>
                  <a:lnTo>
                    <a:pt x="1331698" y="86442"/>
                  </a:lnTo>
                  <a:lnTo>
                    <a:pt x="1275009" y="81267"/>
                  </a:lnTo>
                  <a:lnTo>
                    <a:pt x="1215708" y="75444"/>
                  </a:lnTo>
                  <a:lnTo>
                    <a:pt x="1153748" y="73477"/>
                  </a:lnTo>
                  <a:lnTo>
                    <a:pt x="1096448" y="73088"/>
                  </a:lnTo>
                  <a:lnTo>
                    <a:pt x="1040070" y="73011"/>
                  </a:lnTo>
                  <a:lnTo>
                    <a:pt x="983873" y="67407"/>
                  </a:lnTo>
                  <a:lnTo>
                    <a:pt x="924203" y="63440"/>
                  </a:lnTo>
                  <a:lnTo>
                    <a:pt x="863890" y="62753"/>
                  </a:lnTo>
                  <a:lnTo>
                    <a:pt x="814824" y="62549"/>
                  </a:lnTo>
                  <a:lnTo>
                    <a:pt x="753203" y="62481"/>
                  </a:lnTo>
                  <a:lnTo>
                    <a:pt x="703103" y="62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8" name="Freeform 197"/>
          <p:cNvSpPr/>
          <p:nvPr/>
        </p:nvSpPr>
        <p:spPr>
          <a:xfrm>
            <a:off x="6601368" y="1273948"/>
            <a:ext cx="264935" cy="311939"/>
          </a:xfrm>
          <a:custGeom>
            <a:avLst/>
            <a:gdLst/>
            <a:ahLst/>
            <a:cxnLst/>
            <a:rect l="0" t="0" r="0" b="0"/>
            <a:pathLst>
              <a:path w="264935" h="311939">
                <a:moveTo>
                  <a:pt x="221098" y="0"/>
                </a:moveTo>
                <a:lnTo>
                  <a:pt x="183620" y="8333"/>
                </a:lnTo>
                <a:lnTo>
                  <a:pt x="132196" y="10095"/>
                </a:lnTo>
                <a:lnTo>
                  <a:pt x="96491" y="15989"/>
                </a:lnTo>
                <a:lnTo>
                  <a:pt x="87724" y="21188"/>
                </a:lnTo>
                <a:lnTo>
                  <a:pt x="74863" y="36323"/>
                </a:lnTo>
                <a:lnTo>
                  <a:pt x="72135" y="45272"/>
                </a:lnTo>
                <a:lnTo>
                  <a:pt x="73262" y="100761"/>
                </a:lnTo>
                <a:lnTo>
                  <a:pt x="76918" y="108118"/>
                </a:lnTo>
                <a:lnTo>
                  <a:pt x="82864" y="111853"/>
                </a:lnTo>
                <a:lnTo>
                  <a:pt x="135954" y="116462"/>
                </a:lnTo>
                <a:lnTo>
                  <a:pt x="198303" y="130399"/>
                </a:lnTo>
                <a:lnTo>
                  <a:pt x="236700" y="140542"/>
                </a:lnTo>
                <a:lnTo>
                  <a:pt x="246707" y="146337"/>
                </a:lnTo>
                <a:lnTo>
                  <a:pt x="260946" y="162135"/>
                </a:lnTo>
                <a:lnTo>
                  <a:pt x="264934" y="183974"/>
                </a:lnTo>
                <a:lnTo>
                  <a:pt x="257962" y="230533"/>
                </a:lnTo>
                <a:lnTo>
                  <a:pt x="243070" y="262888"/>
                </a:lnTo>
                <a:lnTo>
                  <a:pt x="227353" y="277886"/>
                </a:lnTo>
                <a:lnTo>
                  <a:pt x="177252" y="307042"/>
                </a:lnTo>
                <a:lnTo>
                  <a:pt x="152088" y="311938"/>
                </a:lnTo>
                <a:lnTo>
                  <a:pt x="91739" y="306676"/>
                </a:lnTo>
                <a:lnTo>
                  <a:pt x="32574" y="291004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2294929" y="1298388"/>
            <a:ext cx="379945" cy="342750"/>
            <a:chOff x="2294929" y="1298388"/>
            <a:chExt cx="379945" cy="342750"/>
          </a:xfrm>
        </p:grpSpPr>
        <p:sp>
          <p:nvSpPr>
            <p:cNvPr id="199" name="Freeform 198"/>
            <p:cNvSpPr/>
            <p:nvPr/>
          </p:nvSpPr>
          <p:spPr>
            <a:xfrm>
              <a:off x="2294929" y="1347582"/>
              <a:ext cx="186946" cy="293556"/>
            </a:xfrm>
            <a:custGeom>
              <a:avLst/>
              <a:gdLst/>
              <a:ahLst/>
              <a:cxnLst/>
              <a:rect l="0" t="0" r="0" b="0"/>
              <a:pathLst>
                <a:path w="186946" h="293556">
                  <a:moveTo>
                    <a:pt x="158210" y="42179"/>
                  </a:moveTo>
                  <a:lnTo>
                    <a:pt x="123464" y="103290"/>
                  </a:lnTo>
                  <a:lnTo>
                    <a:pt x="96977" y="163311"/>
                  </a:lnTo>
                  <a:lnTo>
                    <a:pt x="79738" y="219181"/>
                  </a:lnTo>
                  <a:lnTo>
                    <a:pt x="76540" y="251478"/>
                  </a:lnTo>
                  <a:lnTo>
                    <a:pt x="81359" y="275971"/>
                  </a:lnTo>
                  <a:lnTo>
                    <a:pt x="85919" y="285778"/>
                  </a:lnTo>
                  <a:lnTo>
                    <a:pt x="92469" y="291146"/>
                  </a:lnTo>
                  <a:lnTo>
                    <a:pt x="100345" y="293555"/>
                  </a:lnTo>
                  <a:lnTo>
                    <a:pt x="118454" y="293112"/>
                  </a:lnTo>
                  <a:lnTo>
                    <a:pt x="138201" y="289016"/>
                  </a:lnTo>
                  <a:lnTo>
                    <a:pt x="163460" y="274543"/>
                  </a:lnTo>
                  <a:lnTo>
                    <a:pt x="175362" y="258926"/>
                  </a:lnTo>
                  <a:lnTo>
                    <a:pt x="183381" y="239117"/>
                  </a:lnTo>
                  <a:lnTo>
                    <a:pt x="186945" y="214715"/>
                  </a:lnTo>
                  <a:lnTo>
                    <a:pt x="182290" y="194511"/>
                  </a:lnTo>
                  <a:lnTo>
                    <a:pt x="171252" y="177733"/>
                  </a:lnTo>
                  <a:lnTo>
                    <a:pt x="144137" y="155133"/>
                  </a:lnTo>
                  <a:lnTo>
                    <a:pt x="85662" y="125063"/>
                  </a:lnTo>
                  <a:lnTo>
                    <a:pt x="30506" y="87377"/>
                  </a:lnTo>
                  <a:lnTo>
                    <a:pt x="5468" y="61030"/>
                  </a:lnTo>
                  <a:lnTo>
                    <a:pt x="1400" y="51237"/>
                  </a:lnTo>
                  <a:lnTo>
                    <a:pt x="0" y="30997"/>
                  </a:lnTo>
                  <a:lnTo>
                    <a:pt x="6396" y="13423"/>
                  </a:lnTo>
                  <a:lnTo>
                    <a:pt x="11377" y="5461"/>
                  </a:lnTo>
                  <a:lnTo>
                    <a:pt x="19378" y="1323"/>
                  </a:lnTo>
                  <a:lnTo>
                    <a:pt x="79082" y="0"/>
                  </a:lnTo>
                  <a:lnTo>
                    <a:pt x="96916" y="3156"/>
                  </a:lnTo>
                  <a:lnTo>
                    <a:pt x="116097" y="10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512553" y="1298388"/>
              <a:ext cx="162321" cy="289860"/>
            </a:xfrm>
            <a:custGeom>
              <a:avLst/>
              <a:gdLst/>
              <a:ahLst/>
              <a:cxnLst/>
              <a:rect l="0" t="0" r="0" b="0"/>
              <a:pathLst>
                <a:path w="162321" h="289860">
                  <a:moveTo>
                    <a:pt x="109042" y="59788"/>
                  </a:moveTo>
                  <a:lnTo>
                    <a:pt x="81531" y="113663"/>
                  </a:lnTo>
                  <a:lnTo>
                    <a:pt x="63493" y="165235"/>
                  </a:lnTo>
                  <a:lnTo>
                    <a:pt x="58971" y="221690"/>
                  </a:lnTo>
                  <a:lnTo>
                    <a:pt x="62612" y="246388"/>
                  </a:lnTo>
                  <a:lnTo>
                    <a:pt x="74368" y="269063"/>
                  </a:lnTo>
                  <a:lnTo>
                    <a:pt x="82417" y="280023"/>
                  </a:lnTo>
                  <a:lnTo>
                    <a:pt x="91292" y="286160"/>
                  </a:lnTo>
                  <a:lnTo>
                    <a:pt x="110512" y="289859"/>
                  </a:lnTo>
                  <a:lnTo>
                    <a:pt x="119381" y="286868"/>
                  </a:lnTo>
                  <a:lnTo>
                    <a:pt x="135474" y="274186"/>
                  </a:lnTo>
                  <a:lnTo>
                    <a:pt x="157688" y="247316"/>
                  </a:lnTo>
                  <a:lnTo>
                    <a:pt x="161360" y="237449"/>
                  </a:lnTo>
                  <a:lnTo>
                    <a:pt x="162320" y="217127"/>
                  </a:lnTo>
                  <a:lnTo>
                    <a:pt x="155728" y="199516"/>
                  </a:lnTo>
                  <a:lnTo>
                    <a:pt x="112203" y="147692"/>
                  </a:lnTo>
                  <a:lnTo>
                    <a:pt x="55753" y="114491"/>
                  </a:lnTo>
                  <a:lnTo>
                    <a:pt x="24623" y="94454"/>
                  </a:lnTo>
                  <a:lnTo>
                    <a:pt x="17668" y="85238"/>
                  </a:lnTo>
                  <a:lnTo>
                    <a:pt x="0" y="29012"/>
                  </a:lnTo>
                  <a:lnTo>
                    <a:pt x="1253" y="20553"/>
                  </a:lnTo>
                  <a:lnTo>
                    <a:pt x="5597" y="13744"/>
                  </a:lnTo>
                  <a:lnTo>
                    <a:pt x="12003" y="8035"/>
                  </a:lnTo>
                  <a:lnTo>
                    <a:pt x="31599" y="1692"/>
                  </a:lnTo>
                  <a:lnTo>
                    <a:pt x="43375" y="0"/>
                  </a:lnTo>
                  <a:lnTo>
                    <a:pt x="62699" y="4360"/>
                  </a:lnTo>
                  <a:lnTo>
                    <a:pt x="83613" y="13729"/>
                  </a:lnTo>
                  <a:lnTo>
                    <a:pt x="98514" y="17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3474404" y="1126549"/>
            <a:ext cx="547483" cy="368288"/>
            <a:chOff x="3474404" y="1126549"/>
            <a:chExt cx="547483" cy="368288"/>
          </a:xfrm>
        </p:grpSpPr>
        <p:sp>
          <p:nvSpPr>
            <p:cNvPr id="202" name="Freeform 201"/>
            <p:cNvSpPr/>
            <p:nvPr/>
          </p:nvSpPr>
          <p:spPr>
            <a:xfrm>
              <a:off x="3474404" y="1126549"/>
              <a:ext cx="127768" cy="179347"/>
            </a:xfrm>
            <a:custGeom>
              <a:avLst/>
              <a:gdLst/>
              <a:ahLst/>
              <a:cxnLst/>
              <a:rect l="0" t="0" r="0" b="0"/>
              <a:pathLst>
                <a:path w="127768" h="179347">
                  <a:moveTo>
                    <a:pt x="31585" y="0"/>
                  </a:moveTo>
                  <a:lnTo>
                    <a:pt x="53942" y="0"/>
                  </a:lnTo>
                  <a:lnTo>
                    <a:pt x="84613" y="11178"/>
                  </a:lnTo>
                  <a:lnTo>
                    <a:pt x="91503" y="19150"/>
                  </a:lnTo>
                  <a:lnTo>
                    <a:pt x="99160" y="40487"/>
                  </a:lnTo>
                  <a:lnTo>
                    <a:pt x="97692" y="49218"/>
                  </a:lnTo>
                  <a:lnTo>
                    <a:pt x="93204" y="56208"/>
                  </a:lnTo>
                  <a:lnTo>
                    <a:pt x="78858" y="67095"/>
                  </a:lnTo>
                  <a:lnTo>
                    <a:pt x="60784" y="75834"/>
                  </a:lnTo>
                  <a:lnTo>
                    <a:pt x="59240" y="79801"/>
                  </a:lnTo>
                  <a:lnTo>
                    <a:pt x="62890" y="83617"/>
                  </a:lnTo>
                  <a:lnTo>
                    <a:pt x="84145" y="97695"/>
                  </a:lnTo>
                  <a:lnTo>
                    <a:pt x="112287" y="123413"/>
                  </a:lnTo>
                  <a:lnTo>
                    <a:pt x="127767" y="149650"/>
                  </a:lnTo>
                  <a:lnTo>
                    <a:pt x="127292" y="158259"/>
                  </a:lnTo>
                  <a:lnTo>
                    <a:pt x="117405" y="174062"/>
                  </a:lnTo>
                  <a:lnTo>
                    <a:pt x="109855" y="178043"/>
                  </a:lnTo>
                  <a:lnTo>
                    <a:pt x="92108" y="179346"/>
                  </a:lnTo>
                  <a:lnTo>
                    <a:pt x="62386" y="1679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663917" y="1200248"/>
              <a:ext cx="121403" cy="157929"/>
            </a:xfrm>
            <a:custGeom>
              <a:avLst/>
              <a:gdLst/>
              <a:ahLst/>
              <a:cxnLst/>
              <a:rect l="0" t="0" r="0" b="0"/>
              <a:pathLst>
                <a:path w="121403" h="157929">
                  <a:moveTo>
                    <a:pt x="21057" y="0"/>
                  </a:moveTo>
                  <a:lnTo>
                    <a:pt x="39037" y="15641"/>
                  </a:lnTo>
                  <a:lnTo>
                    <a:pt x="95410" y="38437"/>
                  </a:lnTo>
                  <a:lnTo>
                    <a:pt x="116104" y="45549"/>
                  </a:lnTo>
                  <a:lnTo>
                    <a:pt x="120686" y="50253"/>
                  </a:lnTo>
                  <a:lnTo>
                    <a:pt x="121402" y="55729"/>
                  </a:lnTo>
                  <a:lnTo>
                    <a:pt x="115957" y="68052"/>
                  </a:lnTo>
                  <a:lnTo>
                    <a:pt x="98568" y="88144"/>
                  </a:lnTo>
                  <a:lnTo>
                    <a:pt x="42694" y="129887"/>
                  </a:lnTo>
                  <a:lnTo>
                    <a:pt x="14455" y="15169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769202" y="1400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863958" y="1270256"/>
              <a:ext cx="157929" cy="224581"/>
            </a:xfrm>
            <a:custGeom>
              <a:avLst/>
              <a:gdLst/>
              <a:ahLst/>
              <a:cxnLst/>
              <a:rect l="0" t="0" r="0" b="0"/>
              <a:pathLst>
                <a:path w="157929" h="224581">
                  <a:moveTo>
                    <a:pt x="157928" y="24749"/>
                  </a:moveTo>
                  <a:lnTo>
                    <a:pt x="104053" y="6790"/>
                  </a:lnTo>
                  <a:lnTo>
                    <a:pt x="83681" y="0"/>
                  </a:lnTo>
                  <a:lnTo>
                    <a:pt x="62928" y="2441"/>
                  </a:lnTo>
                  <a:lnTo>
                    <a:pt x="52480" y="6367"/>
                  </a:lnTo>
                  <a:lnTo>
                    <a:pt x="44346" y="13664"/>
                  </a:lnTo>
                  <a:lnTo>
                    <a:pt x="32187" y="34250"/>
                  </a:lnTo>
                  <a:lnTo>
                    <a:pt x="24355" y="72148"/>
                  </a:lnTo>
                  <a:lnTo>
                    <a:pt x="26765" y="79745"/>
                  </a:lnTo>
                  <a:lnTo>
                    <a:pt x="31882" y="83640"/>
                  </a:lnTo>
                  <a:lnTo>
                    <a:pt x="75125" y="96931"/>
                  </a:lnTo>
                  <a:lnTo>
                    <a:pt x="120941" y="127249"/>
                  </a:lnTo>
                  <a:lnTo>
                    <a:pt x="137740" y="153385"/>
                  </a:lnTo>
                  <a:lnTo>
                    <a:pt x="139987" y="176287"/>
                  </a:lnTo>
                  <a:lnTo>
                    <a:pt x="135916" y="199724"/>
                  </a:lnTo>
                  <a:lnTo>
                    <a:pt x="126308" y="217939"/>
                  </a:lnTo>
                  <a:lnTo>
                    <a:pt x="119300" y="222562"/>
                  </a:lnTo>
                  <a:lnTo>
                    <a:pt x="102156" y="224580"/>
                  </a:lnTo>
                  <a:lnTo>
                    <a:pt x="55317" y="215173"/>
                  </a:lnTo>
                  <a:lnTo>
                    <a:pt x="0" y="18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888492" y="709548"/>
            <a:ext cx="3782060" cy="378206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842641" y="2611120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2863723" y="2632075"/>
            <a:ext cx="177939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>
            <a:off x="2818953" y="2594949"/>
            <a:ext cx="71886" cy="89684"/>
          </a:xfrm>
          <a:custGeom>
            <a:avLst/>
            <a:gdLst/>
            <a:ahLst/>
            <a:cxnLst/>
            <a:rect l="0" t="0" r="0" b="0"/>
            <a:pathLst>
              <a:path w="71886" h="89684">
                <a:moveTo>
                  <a:pt x="65855" y="5589"/>
                </a:moveTo>
                <a:lnTo>
                  <a:pt x="49087" y="0"/>
                </a:lnTo>
                <a:lnTo>
                  <a:pt x="31497" y="376"/>
                </a:lnTo>
                <a:lnTo>
                  <a:pt x="21892" y="2114"/>
                </a:lnTo>
                <a:lnTo>
                  <a:pt x="14320" y="6782"/>
                </a:lnTo>
                <a:lnTo>
                  <a:pt x="2786" y="21327"/>
                </a:lnTo>
                <a:lnTo>
                  <a:pt x="0" y="42610"/>
                </a:lnTo>
                <a:lnTo>
                  <a:pt x="3831" y="65327"/>
                </a:lnTo>
                <a:lnTo>
                  <a:pt x="13332" y="83222"/>
                </a:lnTo>
                <a:lnTo>
                  <a:pt x="20311" y="87760"/>
                </a:lnTo>
                <a:lnTo>
                  <a:pt x="37424" y="89683"/>
                </a:lnTo>
                <a:lnTo>
                  <a:pt x="53609" y="83519"/>
                </a:lnTo>
                <a:lnTo>
                  <a:pt x="61201" y="78599"/>
                </a:lnTo>
                <a:lnTo>
                  <a:pt x="66261" y="70640"/>
                </a:lnTo>
                <a:lnTo>
                  <a:pt x="71885" y="49319"/>
                </a:lnTo>
                <a:lnTo>
                  <a:pt x="69461" y="16597"/>
                </a:lnTo>
                <a:lnTo>
                  <a:pt x="63580" y="9418"/>
                </a:lnTo>
                <a:lnTo>
                  <a:pt x="44567" y="1442"/>
                </a:lnTo>
                <a:lnTo>
                  <a:pt x="36455" y="2824"/>
                </a:lnTo>
                <a:lnTo>
                  <a:pt x="29877" y="7256"/>
                </a:lnTo>
                <a:lnTo>
                  <a:pt x="19449" y="21538"/>
                </a:lnTo>
                <a:lnTo>
                  <a:pt x="10915" y="39584"/>
                </a:lnTo>
                <a:lnTo>
                  <a:pt x="11681" y="46970"/>
                </a:lnTo>
                <a:lnTo>
                  <a:pt x="15701" y="53063"/>
                </a:lnTo>
                <a:lnTo>
                  <a:pt x="21890" y="58296"/>
                </a:lnTo>
                <a:lnTo>
                  <a:pt x="27187" y="60614"/>
                </a:lnTo>
                <a:lnTo>
                  <a:pt x="31887" y="60990"/>
                </a:lnTo>
                <a:lnTo>
                  <a:pt x="44798" y="582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076889" y="2221513"/>
            <a:ext cx="863821" cy="357969"/>
            <a:chOff x="3076889" y="2221513"/>
            <a:chExt cx="863821" cy="357969"/>
          </a:xfrm>
        </p:grpSpPr>
        <p:sp>
          <p:nvSpPr>
            <p:cNvPr id="6" name="Freeform 5"/>
            <p:cNvSpPr/>
            <p:nvPr/>
          </p:nvSpPr>
          <p:spPr>
            <a:xfrm>
              <a:off x="3076889" y="2221513"/>
              <a:ext cx="182938" cy="353028"/>
            </a:xfrm>
            <a:custGeom>
              <a:avLst/>
              <a:gdLst/>
              <a:ahLst/>
              <a:cxnLst/>
              <a:rect l="0" t="0" r="0" b="0"/>
              <a:pathLst>
                <a:path w="182938" h="353028">
                  <a:moveTo>
                    <a:pt x="155359" y="0"/>
                  </a:moveTo>
                  <a:lnTo>
                    <a:pt x="131313" y="17980"/>
                  </a:lnTo>
                  <a:lnTo>
                    <a:pt x="81691" y="76330"/>
                  </a:lnTo>
                  <a:lnTo>
                    <a:pt x="38118" y="138487"/>
                  </a:lnTo>
                  <a:lnTo>
                    <a:pt x="6097" y="200183"/>
                  </a:lnTo>
                  <a:lnTo>
                    <a:pt x="0" y="237258"/>
                  </a:lnTo>
                  <a:lnTo>
                    <a:pt x="6344" y="290537"/>
                  </a:lnTo>
                  <a:lnTo>
                    <a:pt x="16710" y="323951"/>
                  </a:lnTo>
                  <a:lnTo>
                    <a:pt x="27837" y="341290"/>
                  </a:lnTo>
                  <a:lnTo>
                    <a:pt x="36419" y="346849"/>
                  </a:lnTo>
                  <a:lnTo>
                    <a:pt x="58433" y="353027"/>
                  </a:lnTo>
                  <a:lnTo>
                    <a:pt x="97135" y="350915"/>
                  </a:lnTo>
                  <a:lnTo>
                    <a:pt x="118173" y="342745"/>
                  </a:lnTo>
                  <a:lnTo>
                    <a:pt x="172579" y="298032"/>
                  </a:lnTo>
                  <a:lnTo>
                    <a:pt x="180560" y="277908"/>
                  </a:lnTo>
                  <a:lnTo>
                    <a:pt x="182937" y="254536"/>
                  </a:lnTo>
                  <a:lnTo>
                    <a:pt x="180094" y="232450"/>
                  </a:lnTo>
                  <a:lnTo>
                    <a:pt x="175359" y="223986"/>
                  </a:lnTo>
                  <a:lnTo>
                    <a:pt x="160738" y="211463"/>
                  </a:lnTo>
                  <a:lnTo>
                    <a:pt x="151926" y="208826"/>
                  </a:lnTo>
                  <a:lnTo>
                    <a:pt x="132777" y="209014"/>
                  </a:lnTo>
                  <a:lnTo>
                    <a:pt x="91887" y="219838"/>
                  </a:lnTo>
                  <a:lnTo>
                    <a:pt x="61683" y="238012"/>
                  </a:lnTo>
                  <a:lnTo>
                    <a:pt x="1848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16518" y="226362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7"/>
                  </a:lnTo>
                  <a:lnTo>
                    <a:pt x="8059" y="86899"/>
                  </a:lnTo>
                  <a:lnTo>
                    <a:pt x="1592" y="149357"/>
                  </a:lnTo>
                  <a:lnTo>
                    <a:pt x="314" y="206754"/>
                  </a:lnTo>
                  <a:lnTo>
                    <a:pt x="62" y="2631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25299" y="2316269"/>
              <a:ext cx="138619" cy="242157"/>
            </a:xfrm>
            <a:custGeom>
              <a:avLst/>
              <a:gdLst/>
              <a:ahLst/>
              <a:cxnLst/>
              <a:rect l="0" t="0" r="0" b="0"/>
              <a:pathLst>
                <a:path w="138619" h="242157">
                  <a:moveTo>
                    <a:pt x="138618" y="0"/>
                  </a:moveTo>
                  <a:lnTo>
                    <a:pt x="114571" y="9575"/>
                  </a:lnTo>
                  <a:lnTo>
                    <a:pt x="53496" y="52998"/>
                  </a:lnTo>
                  <a:lnTo>
                    <a:pt x="17689" y="80789"/>
                  </a:lnTo>
                  <a:lnTo>
                    <a:pt x="881" y="107386"/>
                  </a:lnTo>
                  <a:lnTo>
                    <a:pt x="0" y="116044"/>
                  </a:lnTo>
                  <a:lnTo>
                    <a:pt x="5260" y="131904"/>
                  </a:lnTo>
                  <a:lnTo>
                    <a:pt x="26965" y="153986"/>
                  </a:lnTo>
                  <a:lnTo>
                    <a:pt x="88342" y="203526"/>
                  </a:lnTo>
                  <a:lnTo>
                    <a:pt x="12808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4" y="2427690"/>
              <a:ext cx="255736" cy="130736"/>
            </a:xfrm>
            <a:custGeom>
              <a:avLst/>
              <a:gdLst/>
              <a:ahLst/>
              <a:cxnLst/>
              <a:rect l="0" t="0" r="0" b="0"/>
              <a:pathLst>
                <a:path w="255736" h="130736">
                  <a:moveTo>
                    <a:pt x="0" y="35978"/>
                  </a:moveTo>
                  <a:lnTo>
                    <a:pt x="3119" y="78670"/>
                  </a:lnTo>
                  <a:lnTo>
                    <a:pt x="14654" y="120320"/>
                  </a:lnTo>
                  <a:lnTo>
                    <a:pt x="14449" y="123792"/>
                  </a:lnTo>
                  <a:lnTo>
                    <a:pt x="11972" y="122596"/>
                  </a:lnTo>
                  <a:lnTo>
                    <a:pt x="7981" y="118290"/>
                  </a:lnTo>
                  <a:lnTo>
                    <a:pt x="6490" y="111910"/>
                  </a:lnTo>
                  <a:lnTo>
                    <a:pt x="9982" y="86162"/>
                  </a:lnTo>
                  <a:lnTo>
                    <a:pt x="24956" y="35654"/>
                  </a:lnTo>
                  <a:lnTo>
                    <a:pt x="30675" y="27573"/>
                  </a:lnTo>
                  <a:lnTo>
                    <a:pt x="46389" y="15475"/>
                  </a:lnTo>
                  <a:lnTo>
                    <a:pt x="55493" y="14121"/>
                  </a:lnTo>
                  <a:lnTo>
                    <a:pt x="74966" y="18855"/>
                  </a:lnTo>
                  <a:lnTo>
                    <a:pt x="89080" y="31877"/>
                  </a:lnTo>
                  <a:lnTo>
                    <a:pt x="117622" y="72873"/>
                  </a:lnTo>
                  <a:lnTo>
                    <a:pt x="122466" y="96049"/>
                  </a:lnTo>
                  <a:lnTo>
                    <a:pt x="122588" y="100592"/>
                  </a:lnTo>
                  <a:lnTo>
                    <a:pt x="121500" y="100111"/>
                  </a:lnTo>
                  <a:lnTo>
                    <a:pt x="119604" y="96281"/>
                  </a:lnTo>
                  <a:lnTo>
                    <a:pt x="120618" y="82667"/>
                  </a:lnTo>
                  <a:lnTo>
                    <a:pt x="135163" y="35194"/>
                  </a:lnTo>
                  <a:lnTo>
                    <a:pt x="146250" y="14573"/>
                  </a:lnTo>
                  <a:lnTo>
                    <a:pt x="154822" y="7670"/>
                  </a:lnTo>
                  <a:lnTo>
                    <a:pt x="176824" y="0"/>
                  </a:lnTo>
                  <a:lnTo>
                    <a:pt x="186903" y="294"/>
                  </a:lnTo>
                  <a:lnTo>
                    <a:pt x="204340" y="6861"/>
                  </a:lnTo>
                  <a:lnTo>
                    <a:pt x="227312" y="23711"/>
                  </a:lnTo>
                  <a:lnTo>
                    <a:pt x="243346" y="49111"/>
                  </a:lnTo>
                  <a:lnTo>
                    <a:pt x="255506" y="78864"/>
                  </a:lnTo>
                  <a:lnTo>
                    <a:pt x="255735" y="89135"/>
                  </a:lnTo>
                  <a:lnTo>
                    <a:pt x="242155" y="130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218841" y="434370"/>
            <a:ext cx="645533" cy="426107"/>
            <a:chOff x="5218841" y="434370"/>
            <a:chExt cx="645533" cy="426107"/>
          </a:xfrm>
        </p:grpSpPr>
        <p:sp>
          <p:nvSpPr>
            <p:cNvPr id="11" name="Freeform 10"/>
            <p:cNvSpPr/>
            <p:nvPr/>
          </p:nvSpPr>
          <p:spPr>
            <a:xfrm>
              <a:off x="5218841" y="434370"/>
              <a:ext cx="340206" cy="426107"/>
            </a:xfrm>
            <a:custGeom>
              <a:avLst/>
              <a:gdLst/>
              <a:ahLst/>
              <a:cxnLst/>
              <a:rect l="0" t="0" r="0" b="0"/>
              <a:pathLst>
                <a:path w="340206" h="426107">
                  <a:moveTo>
                    <a:pt x="255977" y="81526"/>
                  </a:moveTo>
                  <a:lnTo>
                    <a:pt x="246402" y="57479"/>
                  </a:lnTo>
                  <a:lnTo>
                    <a:pt x="228444" y="36056"/>
                  </a:lnTo>
                  <a:lnTo>
                    <a:pt x="201416" y="16061"/>
                  </a:lnTo>
                  <a:lnTo>
                    <a:pt x="181425" y="6417"/>
                  </a:lnTo>
                  <a:lnTo>
                    <a:pt x="139261" y="0"/>
                  </a:lnTo>
                  <a:lnTo>
                    <a:pt x="95313" y="3688"/>
                  </a:lnTo>
                  <a:lnTo>
                    <a:pt x="73047" y="15346"/>
                  </a:lnTo>
                  <a:lnTo>
                    <a:pt x="39689" y="51426"/>
                  </a:lnTo>
                  <a:lnTo>
                    <a:pt x="14918" y="114231"/>
                  </a:lnTo>
                  <a:lnTo>
                    <a:pt x="0" y="175074"/>
                  </a:lnTo>
                  <a:lnTo>
                    <a:pt x="2599" y="236182"/>
                  </a:lnTo>
                  <a:lnTo>
                    <a:pt x="12316" y="285017"/>
                  </a:lnTo>
                  <a:lnTo>
                    <a:pt x="29494" y="327303"/>
                  </a:lnTo>
                  <a:lnTo>
                    <a:pt x="68759" y="377032"/>
                  </a:lnTo>
                  <a:lnTo>
                    <a:pt x="98730" y="402530"/>
                  </a:lnTo>
                  <a:lnTo>
                    <a:pt x="135426" y="419314"/>
                  </a:lnTo>
                  <a:lnTo>
                    <a:pt x="181524" y="426106"/>
                  </a:lnTo>
                  <a:lnTo>
                    <a:pt x="239927" y="412760"/>
                  </a:lnTo>
                  <a:lnTo>
                    <a:pt x="274229" y="400118"/>
                  </a:lnTo>
                  <a:lnTo>
                    <a:pt x="331401" y="361255"/>
                  </a:lnTo>
                  <a:lnTo>
                    <a:pt x="340205" y="355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27502" y="53695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59088" y="58959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50240" y="136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01285" y="301232"/>
            <a:ext cx="789638" cy="546515"/>
            <a:chOff x="6201285" y="301232"/>
            <a:chExt cx="789638" cy="546515"/>
          </a:xfrm>
        </p:grpSpPr>
        <p:sp>
          <p:nvSpPr>
            <p:cNvPr id="15" name="Freeform 14"/>
            <p:cNvSpPr/>
            <p:nvPr/>
          </p:nvSpPr>
          <p:spPr>
            <a:xfrm>
              <a:off x="6306569" y="547481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1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9553" y="165005"/>
                  </a:lnTo>
                  <a:lnTo>
                    <a:pt x="13456" y="217991"/>
                  </a:lnTo>
                  <a:lnTo>
                    <a:pt x="20057" y="277058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96083" y="579067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24350" y="27556"/>
                  </a:lnTo>
                  <a:lnTo>
                    <a:pt x="21707" y="83779"/>
                  </a:lnTo>
                  <a:lnTo>
                    <a:pt x="21185" y="140291"/>
                  </a:lnTo>
                  <a:lnTo>
                    <a:pt x="9620" y="20222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01285" y="463253"/>
              <a:ext cx="421141" cy="115815"/>
            </a:xfrm>
            <a:custGeom>
              <a:avLst/>
              <a:gdLst/>
              <a:ahLst/>
              <a:cxnLst/>
              <a:rect l="0" t="0" r="0" b="0"/>
              <a:pathLst>
                <a:path w="421141" h="115815">
                  <a:moveTo>
                    <a:pt x="0" y="0"/>
                  </a:moveTo>
                  <a:lnTo>
                    <a:pt x="29308" y="38374"/>
                  </a:lnTo>
                  <a:lnTo>
                    <a:pt x="55087" y="59593"/>
                  </a:lnTo>
                  <a:lnTo>
                    <a:pt x="113940" y="83295"/>
                  </a:lnTo>
                  <a:lnTo>
                    <a:pt x="136037" y="88493"/>
                  </a:lnTo>
                  <a:lnTo>
                    <a:pt x="157557" y="86904"/>
                  </a:lnTo>
                  <a:lnTo>
                    <a:pt x="189403" y="73843"/>
                  </a:lnTo>
                  <a:lnTo>
                    <a:pt x="243609" y="34800"/>
                  </a:lnTo>
                  <a:lnTo>
                    <a:pt x="274171" y="19540"/>
                  </a:lnTo>
                  <a:lnTo>
                    <a:pt x="311043" y="13199"/>
                  </a:lnTo>
                  <a:lnTo>
                    <a:pt x="334773" y="17955"/>
                  </a:lnTo>
                  <a:lnTo>
                    <a:pt x="364744" y="33786"/>
                  </a:lnTo>
                  <a:lnTo>
                    <a:pt x="395832" y="60096"/>
                  </a:lnTo>
                  <a:lnTo>
                    <a:pt x="411821" y="86437"/>
                  </a:lnTo>
                  <a:lnTo>
                    <a:pt x="42114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81659" y="301232"/>
              <a:ext cx="209264" cy="546515"/>
            </a:xfrm>
            <a:custGeom>
              <a:avLst/>
              <a:gdLst/>
              <a:ahLst/>
              <a:cxnLst/>
              <a:rect l="0" t="0" r="0" b="0"/>
              <a:pathLst>
                <a:path w="209264" h="546515">
                  <a:moveTo>
                    <a:pt x="135563" y="425234"/>
                  </a:moveTo>
                  <a:lnTo>
                    <a:pt x="125988" y="401187"/>
                  </a:lnTo>
                  <a:lnTo>
                    <a:pt x="96160" y="365641"/>
                  </a:lnTo>
                  <a:lnTo>
                    <a:pt x="76327" y="357804"/>
                  </a:lnTo>
                  <a:lnTo>
                    <a:pt x="64487" y="355714"/>
                  </a:lnTo>
                  <a:lnTo>
                    <a:pt x="45092" y="359631"/>
                  </a:lnTo>
                  <a:lnTo>
                    <a:pt x="28674" y="370341"/>
                  </a:lnTo>
                  <a:lnTo>
                    <a:pt x="13578" y="386799"/>
                  </a:lnTo>
                  <a:lnTo>
                    <a:pt x="5309" y="408932"/>
                  </a:lnTo>
                  <a:lnTo>
                    <a:pt x="0" y="466857"/>
                  </a:lnTo>
                  <a:lnTo>
                    <a:pt x="4670" y="506197"/>
                  </a:lnTo>
                  <a:lnTo>
                    <a:pt x="13437" y="525948"/>
                  </a:lnTo>
                  <a:lnTo>
                    <a:pt x="19051" y="534491"/>
                  </a:lnTo>
                  <a:lnTo>
                    <a:pt x="27473" y="540186"/>
                  </a:lnTo>
                  <a:lnTo>
                    <a:pt x="49309" y="546514"/>
                  </a:lnTo>
                  <a:lnTo>
                    <a:pt x="59343" y="545861"/>
                  </a:lnTo>
                  <a:lnTo>
                    <a:pt x="85814" y="533765"/>
                  </a:lnTo>
                  <a:lnTo>
                    <a:pt x="114194" y="514193"/>
                  </a:lnTo>
                  <a:lnTo>
                    <a:pt x="130355" y="496357"/>
                  </a:lnTo>
                  <a:lnTo>
                    <a:pt x="152559" y="446735"/>
                  </a:lnTo>
                  <a:lnTo>
                    <a:pt x="172023" y="384941"/>
                  </a:lnTo>
                  <a:lnTo>
                    <a:pt x="182150" y="332917"/>
                  </a:lnTo>
                  <a:lnTo>
                    <a:pt x="188179" y="270864"/>
                  </a:lnTo>
                  <a:lnTo>
                    <a:pt x="193917" y="212599"/>
                  </a:lnTo>
                  <a:lnTo>
                    <a:pt x="190418" y="152051"/>
                  </a:lnTo>
                  <a:lnTo>
                    <a:pt x="187691" y="97716"/>
                  </a:lnTo>
                  <a:lnTo>
                    <a:pt x="176883" y="39961"/>
                  </a:lnTo>
                  <a:lnTo>
                    <a:pt x="169136" y="17695"/>
                  </a:lnTo>
                  <a:lnTo>
                    <a:pt x="157894" y="0"/>
                  </a:lnTo>
                  <a:lnTo>
                    <a:pt x="153960" y="195"/>
                  </a:lnTo>
                  <a:lnTo>
                    <a:pt x="151337" y="6174"/>
                  </a:lnTo>
                  <a:lnTo>
                    <a:pt x="146783" y="66586"/>
                  </a:lnTo>
                  <a:lnTo>
                    <a:pt x="147466" y="114767"/>
                  </a:lnTo>
                  <a:lnTo>
                    <a:pt x="153389" y="167257"/>
                  </a:lnTo>
                  <a:lnTo>
                    <a:pt x="156833" y="223234"/>
                  </a:lnTo>
                  <a:lnTo>
                    <a:pt x="167885" y="284727"/>
                  </a:lnTo>
                  <a:lnTo>
                    <a:pt x="177896" y="339928"/>
                  </a:lnTo>
                  <a:lnTo>
                    <a:pt x="185151" y="390210"/>
                  </a:lnTo>
                  <a:lnTo>
                    <a:pt x="193192" y="443532"/>
                  </a:lnTo>
                  <a:lnTo>
                    <a:pt x="209263" y="488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49677" y="1312299"/>
            <a:ext cx="1441204" cy="477546"/>
            <a:chOff x="5349677" y="1312299"/>
            <a:chExt cx="1441204" cy="477546"/>
          </a:xfrm>
        </p:grpSpPr>
        <p:sp>
          <p:nvSpPr>
            <p:cNvPr id="20" name="Freeform 19"/>
            <p:cNvSpPr/>
            <p:nvPr/>
          </p:nvSpPr>
          <p:spPr>
            <a:xfrm>
              <a:off x="5349677" y="1312299"/>
              <a:ext cx="314655" cy="453580"/>
            </a:xfrm>
            <a:custGeom>
              <a:avLst/>
              <a:gdLst/>
              <a:ahLst/>
              <a:cxnLst/>
              <a:rect l="0" t="0" r="0" b="0"/>
              <a:pathLst>
                <a:path w="314655" h="453580">
                  <a:moveTo>
                    <a:pt x="240955" y="109048"/>
                  </a:moveTo>
                  <a:lnTo>
                    <a:pt x="212274" y="55173"/>
                  </a:lnTo>
                  <a:lnTo>
                    <a:pt x="200522" y="34800"/>
                  </a:lnTo>
                  <a:lnTo>
                    <a:pt x="184380" y="20287"/>
                  </a:lnTo>
                  <a:lnTo>
                    <a:pt x="145422" y="1437"/>
                  </a:lnTo>
                  <a:lnTo>
                    <a:pt x="124796" y="0"/>
                  </a:lnTo>
                  <a:lnTo>
                    <a:pt x="105101" y="4430"/>
                  </a:lnTo>
                  <a:lnTo>
                    <a:pt x="73393" y="26338"/>
                  </a:lnTo>
                  <a:lnTo>
                    <a:pt x="58858" y="41872"/>
                  </a:lnTo>
                  <a:lnTo>
                    <a:pt x="23418" y="103350"/>
                  </a:lnTo>
                  <a:lnTo>
                    <a:pt x="4876" y="152376"/>
                  </a:lnTo>
                  <a:lnTo>
                    <a:pt x="0" y="212839"/>
                  </a:lnTo>
                  <a:lnTo>
                    <a:pt x="4626" y="275779"/>
                  </a:lnTo>
                  <a:lnTo>
                    <a:pt x="13524" y="327166"/>
                  </a:lnTo>
                  <a:lnTo>
                    <a:pt x="35416" y="380120"/>
                  </a:lnTo>
                  <a:lnTo>
                    <a:pt x="48609" y="402660"/>
                  </a:lnTo>
                  <a:lnTo>
                    <a:pt x="80368" y="429491"/>
                  </a:lnTo>
                  <a:lnTo>
                    <a:pt x="113825" y="446669"/>
                  </a:lnTo>
                  <a:lnTo>
                    <a:pt x="157143" y="453579"/>
                  </a:lnTo>
                  <a:lnTo>
                    <a:pt x="207372" y="447508"/>
                  </a:lnTo>
                  <a:lnTo>
                    <a:pt x="251089" y="431924"/>
                  </a:lnTo>
                  <a:lnTo>
                    <a:pt x="305261" y="399248"/>
                  </a:lnTo>
                  <a:lnTo>
                    <a:pt x="314654" y="393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01202" y="152663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11730" y="161086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64414" y="140029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21057" y="57264"/>
                  </a:lnTo>
                  <a:lnTo>
                    <a:pt x="17937" y="106654"/>
                  </a:lnTo>
                  <a:lnTo>
                    <a:pt x="12723" y="158333"/>
                  </a:lnTo>
                  <a:lnTo>
                    <a:pt x="11179" y="207570"/>
                  </a:lnTo>
                  <a:lnTo>
                    <a:pt x="10657" y="26612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4716" y="1397120"/>
              <a:ext cx="278725" cy="374501"/>
            </a:xfrm>
            <a:custGeom>
              <a:avLst/>
              <a:gdLst/>
              <a:ahLst/>
              <a:cxnLst/>
              <a:rect l="0" t="0" r="0" b="0"/>
              <a:pathLst>
                <a:path w="278725" h="374501">
                  <a:moveTo>
                    <a:pt x="15512" y="108455"/>
                  </a:moveTo>
                  <a:lnTo>
                    <a:pt x="25087" y="84408"/>
                  </a:lnTo>
                  <a:lnTo>
                    <a:pt x="71629" y="26452"/>
                  </a:lnTo>
                  <a:lnTo>
                    <a:pt x="91925" y="12348"/>
                  </a:lnTo>
                  <a:lnTo>
                    <a:pt x="116544" y="2180"/>
                  </a:lnTo>
                  <a:lnTo>
                    <a:pt x="139963" y="0"/>
                  </a:lnTo>
                  <a:lnTo>
                    <a:pt x="151122" y="1057"/>
                  </a:lnTo>
                  <a:lnTo>
                    <a:pt x="169760" y="11589"/>
                  </a:lnTo>
                  <a:lnTo>
                    <a:pt x="185842" y="29138"/>
                  </a:lnTo>
                  <a:lnTo>
                    <a:pt x="216768" y="86427"/>
                  </a:lnTo>
                  <a:lnTo>
                    <a:pt x="224242" y="146131"/>
                  </a:lnTo>
                  <a:lnTo>
                    <a:pt x="223197" y="195787"/>
                  </a:lnTo>
                  <a:lnTo>
                    <a:pt x="206188" y="251961"/>
                  </a:lnTo>
                  <a:lnTo>
                    <a:pt x="185627" y="297199"/>
                  </a:lnTo>
                  <a:lnTo>
                    <a:pt x="157866" y="331524"/>
                  </a:lnTo>
                  <a:lnTo>
                    <a:pt x="128661" y="352494"/>
                  </a:lnTo>
                  <a:lnTo>
                    <a:pt x="69421" y="374500"/>
                  </a:lnTo>
                  <a:lnTo>
                    <a:pt x="47660" y="372536"/>
                  </a:lnTo>
                  <a:lnTo>
                    <a:pt x="36944" y="368737"/>
                  </a:lnTo>
                  <a:lnTo>
                    <a:pt x="18798" y="355157"/>
                  </a:lnTo>
                  <a:lnTo>
                    <a:pt x="10684" y="346622"/>
                  </a:lnTo>
                  <a:lnTo>
                    <a:pt x="1668" y="321542"/>
                  </a:lnTo>
                  <a:lnTo>
                    <a:pt x="0" y="293237"/>
                  </a:lnTo>
                  <a:lnTo>
                    <a:pt x="7058" y="268959"/>
                  </a:lnTo>
                  <a:lnTo>
                    <a:pt x="21113" y="252710"/>
                  </a:lnTo>
                  <a:lnTo>
                    <a:pt x="29774" y="246739"/>
                  </a:lnTo>
                  <a:lnTo>
                    <a:pt x="64321" y="238335"/>
                  </a:lnTo>
                  <a:lnTo>
                    <a:pt x="104193" y="241434"/>
                  </a:lnTo>
                  <a:lnTo>
                    <a:pt x="153522" y="260198"/>
                  </a:lnTo>
                  <a:lnTo>
                    <a:pt x="214045" y="273263"/>
                  </a:lnTo>
                  <a:lnTo>
                    <a:pt x="250981" y="275830"/>
                  </a:lnTo>
                  <a:lnTo>
                    <a:pt x="278724" y="27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73075" y="1568746"/>
              <a:ext cx="7237" cy="221099"/>
            </a:xfrm>
            <a:custGeom>
              <a:avLst/>
              <a:gdLst/>
              <a:ahLst/>
              <a:cxnLst/>
              <a:rect l="0" t="0" r="0" b="0"/>
              <a:pathLst>
                <a:path w="7237" h="221099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901" y="149356"/>
                  </a:lnTo>
                  <a:lnTo>
                    <a:pt x="7060" y="208416"/>
                  </a:lnTo>
                  <a:lnTo>
                    <a:pt x="7236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07087" y="1537160"/>
              <a:ext cx="10095" cy="252685"/>
            </a:xfrm>
            <a:custGeom>
              <a:avLst/>
              <a:gdLst/>
              <a:ahLst/>
              <a:cxnLst/>
              <a:rect l="0" t="0" r="0" b="0"/>
              <a:pathLst>
                <a:path w="10095" h="252685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7607"/>
                  </a:lnTo>
                  <a:lnTo>
                    <a:pt x="9461" y="208878"/>
                  </a:lnTo>
                  <a:lnTo>
                    <a:pt x="1009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66187" y="1476676"/>
              <a:ext cx="324694" cy="92868"/>
            </a:xfrm>
            <a:custGeom>
              <a:avLst/>
              <a:gdLst/>
              <a:ahLst/>
              <a:cxnLst/>
              <a:rect l="0" t="0" r="0" b="0"/>
              <a:pathLst>
                <a:path w="324694" h="92868">
                  <a:moveTo>
                    <a:pt x="19367" y="39427"/>
                  </a:moveTo>
                  <a:lnTo>
                    <a:pt x="2599" y="33838"/>
                  </a:lnTo>
                  <a:lnTo>
                    <a:pt x="0" y="35701"/>
                  </a:lnTo>
                  <a:lnTo>
                    <a:pt x="607" y="40453"/>
                  </a:lnTo>
                  <a:lnTo>
                    <a:pt x="7520" y="53921"/>
                  </a:lnTo>
                  <a:lnTo>
                    <a:pt x="25735" y="74657"/>
                  </a:lnTo>
                  <a:lnTo>
                    <a:pt x="43255" y="88620"/>
                  </a:lnTo>
                  <a:lnTo>
                    <a:pt x="52839" y="92110"/>
                  </a:lnTo>
                  <a:lnTo>
                    <a:pt x="72848" y="92867"/>
                  </a:lnTo>
                  <a:lnTo>
                    <a:pt x="103843" y="81128"/>
                  </a:lnTo>
                  <a:lnTo>
                    <a:pt x="160520" y="35688"/>
                  </a:lnTo>
                  <a:lnTo>
                    <a:pt x="199197" y="10916"/>
                  </a:lnTo>
                  <a:lnTo>
                    <a:pt x="220954" y="3359"/>
                  </a:lnTo>
                  <a:lnTo>
                    <a:pt x="246221" y="0"/>
                  </a:lnTo>
                  <a:lnTo>
                    <a:pt x="269930" y="4746"/>
                  </a:lnTo>
                  <a:lnTo>
                    <a:pt x="290995" y="15825"/>
                  </a:lnTo>
                  <a:lnTo>
                    <a:pt x="324693" y="49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83294" y="2163468"/>
            <a:ext cx="449494" cy="374721"/>
            <a:chOff x="5383294" y="2163468"/>
            <a:chExt cx="449494" cy="374721"/>
          </a:xfrm>
        </p:grpSpPr>
        <p:sp>
          <p:nvSpPr>
            <p:cNvPr id="29" name="Freeform 28"/>
            <p:cNvSpPr/>
            <p:nvPr/>
          </p:nvSpPr>
          <p:spPr>
            <a:xfrm>
              <a:off x="5383294" y="2163468"/>
              <a:ext cx="217867" cy="374721"/>
            </a:xfrm>
            <a:custGeom>
              <a:avLst/>
              <a:gdLst/>
              <a:ahLst/>
              <a:cxnLst/>
              <a:rect l="0" t="0" r="0" b="0"/>
              <a:pathLst>
                <a:path w="217867" h="374721">
                  <a:moveTo>
                    <a:pt x="186281" y="68573"/>
                  </a:moveTo>
                  <a:lnTo>
                    <a:pt x="176706" y="44527"/>
                  </a:lnTo>
                  <a:lnTo>
                    <a:pt x="146878" y="8980"/>
                  </a:lnTo>
                  <a:lnTo>
                    <a:pt x="123925" y="1143"/>
                  </a:lnTo>
                  <a:lnTo>
                    <a:pt x="96566" y="0"/>
                  </a:lnTo>
                  <a:lnTo>
                    <a:pt x="72708" y="7290"/>
                  </a:lnTo>
                  <a:lnTo>
                    <a:pt x="53526" y="21449"/>
                  </a:lnTo>
                  <a:lnTo>
                    <a:pt x="38371" y="39440"/>
                  </a:lnTo>
                  <a:lnTo>
                    <a:pt x="11377" y="101544"/>
                  </a:lnTo>
                  <a:lnTo>
                    <a:pt x="0" y="153768"/>
                  </a:lnTo>
                  <a:lnTo>
                    <a:pt x="845" y="192082"/>
                  </a:lnTo>
                  <a:lnTo>
                    <a:pt x="11611" y="242059"/>
                  </a:lnTo>
                  <a:lnTo>
                    <a:pt x="26173" y="295821"/>
                  </a:lnTo>
                  <a:lnTo>
                    <a:pt x="50366" y="338329"/>
                  </a:lnTo>
                  <a:lnTo>
                    <a:pt x="73870" y="362191"/>
                  </a:lnTo>
                  <a:lnTo>
                    <a:pt x="83264" y="369603"/>
                  </a:lnTo>
                  <a:lnTo>
                    <a:pt x="106181" y="374720"/>
                  </a:lnTo>
                  <a:lnTo>
                    <a:pt x="130794" y="371924"/>
                  </a:lnTo>
                  <a:lnTo>
                    <a:pt x="194220" y="346420"/>
                  </a:lnTo>
                  <a:lnTo>
                    <a:pt x="217866" y="331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48559" y="230574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8031" y="2400497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021275" y="2113146"/>
            <a:ext cx="1074933" cy="419435"/>
            <a:chOff x="6021275" y="2113146"/>
            <a:chExt cx="1074933" cy="419435"/>
          </a:xfrm>
        </p:grpSpPr>
        <p:sp>
          <p:nvSpPr>
            <p:cNvPr id="33" name="Freeform 32"/>
            <p:cNvSpPr/>
            <p:nvPr/>
          </p:nvSpPr>
          <p:spPr>
            <a:xfrm>
              <a:off x="6021275" y="2168870"/>
              <a:ext cx="232884" cy="351270"/>
            </a:xfrm>
            <a:custGeom>
              <a:avLst/>
              <a:gdLst/>
              <a:ahLst/>
              <a:cxnLst/>
              <a:rect l="0" t="0" r="0" b="0"/>
              <a:pathLst>
                <a:path w="232884" h="351270">
                  <a:moveTo>
                    <a:pt x="85253" y="0"/>
                  </a:moveTo>
                  <a:lnTo>
                    <a:pt x="26690" y="49498"/>
                  </a:lnTo>
                  <a:lnTo>
                    <a:pt x="4860" y="70298"/>
                  </a:lnTo>
                  <a:lnTo>
                    <a:pt x="1242" y="71432"/>
                  </a:lnTo>
                  <a:lnTo>
                    <a:pt x="0" y="68678"/>
                  </a:lnTo>
                  <a:lnTo>
                    <a:pt x="341" y="63333"/>
                  </a:lnTo>
                  <a:lnTo>
                    <a:pt x="10080" y="51155"/>
                  </a:lnTo>
                  <a:lnTo>
                    <a:pt x="26107" y="39113"/>
                  </a:lnTo>
                  <a:lnTo>
                    <a:pt x="44928" y="29862"/>
                  </a:lnTo>
                  <a:lnTo>
                    <a:pt x="80844" y="23666"/>
                  </a:lnTo>
                  <a:lnTo>
                    <a:pt x="126711" y="27419"/>
                  </a:lnTo>
                  <a:lnTo>
                    <a:pt x="166167" y="41529"/>
                  </a:lnTo>
                  <a:lnTo>
                    <a:pt x="194496" y="66117"/>
                  </a:lnTo>
                  <a:lnTo>
                    <a:pt x="199026" y="75664"/>
                  </a:lnTo>
                  <a:lnTo>
                    <a:pt x="200939" y="95629"/>
                  </a:lnTo>
                  <a:lnTo>
                    <a:pt x="195440" y="126601"/>
                  </a:lnTo>
                  <a:lnTo>
                    <a:pt x="183358" y="144394"/>
                  </a:lnTo>
                  <a:lnTo>
                    <a:pt x="143016" y="180929"/>
                  </a:lnTo>
                  <a:lnTo>
                    <a:pt x="107178" y="193859"/>
                  </a:lnTo>
                  <a:lnTo>
                    <a:pt x="80569" y="197294"/>
                  </a:lnTo>
                  <a:lnTo>
                    <a:pt x="73942" y="195870"/>
                  </a:lnTo>
                  <a:lnTo>
                    <a:pt x="71863" y="192581"/>
                  </a:lnTo>
                  <a:lnTo>
                    <a:pt x="72817" y="188049"/>
                  </a:lnTo>
                  <a:lnTo>
                    <a:pt x="79302" y="185027"/>
                  </a:lnTo>
                  <a:lnTo>
                    <a:pt x="114036" y="181945"/>
                  </a:lnTo>
                  <a:lnTo>
                    <a:pt x="147594" y="189090"/>
                  </a:lnTo>
                  <a:lnTo>
                    <a:pt x="200957" y="218458"/>
                  </a:lnTo>
                  <a:lnTo>
                    <a:pt x="227031" y="244492"/>
                  </a:lnTo>
                  <a:lnTo>
                    <a:pt x="232883" y="270490"/>
                  </a:lnTo>
                  <a:lnTo>
                    <a:pt x="230415" y="298033"/>
                  </a:lnTo>
                  <a:lnTo>
                    <a:pt x="221519" y="318072"/>
                  </a:lnTo>
                  <a:lnTo>
                    <a:pt x="206647" y="331658"/>
                  </a:lnTo>
                  <a:lnTo>
                    <a:pt x="168504" y="349912"/>
                  </a:lnTo>
                  <a:lnTo>
                    <a:pt x="144870" y="351269"/>
                  </a:lnTo>
                  <a:lnTo>
                    <a:pt x="91570" y="342607"/>
                  </a:lnTo>
                  <a:lnTo>
                    <a:pt x="51622" y="321226"/>
                  </a:lnTo>
                  <a:lnTo>
                    <a:pt x="1155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6570" y="2191530"/>
              <a:ext cx="213574" cy="303724"/>
            </a:xfrm>
            <a:custGeom>
              <a:avLst/>
              <a:gdLst/>
              <a:ahLst/>
              <a:cxnLst/>
              <a:rect l="0" t="0" r="0" b="0"/>
              <a:pathLst>
                <a:path w="213574" h="303724">
                  <a:moveTo>
                    <a:pt x="0" y="29983"/>
                  </a:moveTo>
                  <a:lnTo>
                    <a:pt x="37478" y="21649"/>
                  </a:lnTo>
                  <a:lnTo>
                    <a:pt x="88901" y="14298"/>
                  </a:lnTo>
                  <a:lnTo>
                    <a:pt x="142949" y="8817"/>
                  </a:lnTo>
                  <a:lnTo>
                    <a:pt x="205044" y="0"/>
                  </a:lnTo>
                  <a:lnTo>
                    <a:pt x="211566" y="1806"/>
                  </a:lnTo>
                  <a:lnTo>
                    <a:pt x="213573" y="5349"/>
                  </a:lnTo>
                  <a:lnTo>
                    <a:pt x="201390" y="42813"/>
                  </a:lnTo>
                  <a:lnTo>
                    <a:pt x="164448" y="103884"/>
                  </a:lnTo>
                  <a:lnTo>
                    <a:pt x="129785" y="161940"/>
                  </a:lnTo>
                  <a:lnTo>
                    <a:pt x="87731" y="224003"/>
                  </a:lnTo>
                  <a:lnTo>
                    <a:pt x="45623" y="283062"/>
                  </a:lnTo>
                  <a:lnTo>
                    <a:pt x="34704" y="294541"/>
                  </a:lnTo>
                  <a:lnTo>
                    <a:pt x="21057" y="303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6611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13761" y="2158342"/>
              <a:ext cx="205185" cy="362990"/>
            </a:xfrm>
            <a:custGeom>
              <a:avLst/>
              <a:gdLst/>
              <a:ahLst/>
              <a:cxnLst/>
              <a:rect l="0" t="0" r="0" b="0"/>
              <a:pathLst>
                <a:path w="205185" h="362990">
                  <a:moveTo>
                    <a:pt x="156062" y="0"/>
                  </a:moveTo>
                  <a:lnTo>
                    <a:pt x="106565" y="58563"/>
                  </a:lnTo>
                  <a:lnTo>
                    <a:pt x="55719" y="116333"/>
                  </a:lnTo>
                  <a:lnTo>
                    <a:pt x="19381" y="176857"/>
                  </a:lnTo>
                  <a:lnTo>
                    <a:pt x="7577" y="200266"/>
                  </a:lnTo>
                  <a:lnTo>
                    <a:pt x="0" y="256541"/>
                  </a:lnTo>
                  <a:lnTo>
                    <a:pt x="4093" y="318046"/>
                  </a:lnTo>
                  <a:lnTo>
                    <a:pt x="12871" y="340615"/>
                  </a:lnTo>
                  <a:lnTo>
                    <a:pt x="18488" y="349909"/>
                  </a:lnTo>
                  <a:lnTo>
                    <a:pt x="26911" y="356105"/>
                  </a:lnTo>
                  <a:lnTo>
                    <a:pt x="48749" y="362989"/>
                  </a:lnTo>
                  <a:lnTo>
                    <a:pt x="92940" y="361276"/>
                  </a:lnTo>
                  <a:lnTo>
                    <a:pt x="150700" y="341811"/>
                  </a:lnTo>
                  <a:lnTo>
                    <a:pt x="174737" y="328950"/>
                  </a:lnTo>
                  <a:lnTo>
                    <a:pt x="190878" y="312316"/>
                  </a:lnTo>
                  <a:lnTo>
                    <a:pt x="200782" y="292055"/>
                  </a:lnTo>
                  <a:lnTo>
                    <a:pt x="205184" y="267452"/>
                  </a:lnTo>
                  <a:lnTo>
                    <a:pt x="202848" y="256680"/>
                  </a:lnTo>
                  <a:lnTo>
                    <a:pt x="190894" y="238472"/>
                  </a:lnTo>
                  <a:lnTo>
                    <a:pt x="170763" y="228820"/>
                  </a:lnTo>
                  <a:lnTo>
                    <a:pt x="158844" y="226246"/>
                  </a:lnTo>
                  <a:lnTo>
                    <a:pt x="133123" y="229625"/>
                  </a:lnTo>
                  <a:lnTo>
                    <a:pt x="84071" y="250858"/>
                  </a:lnTo>
                  <a:lnTo>
                    <a:pt x="42926" y="277583"/>
                  </a:lnTo>
                  <a:lnTo>
                    <a:pt x="1919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24386" y="2113146"/>
              <a:ext cx="171822" cy="419435"/>
            </a:xfrm>
            <a:custGeom>
              <a:avLst/>
              <a:gdLst/>
              <a:ahLst/>
              <a:cxnLst/>
              <a:rect l="0" t="0" r="0" b="0"/>
              <a:pathLst>
                <a:path w="171822" h="419435">
                  <a:moveTo>
                    <a:pt x="171821" y="87309"/>
                  </a:moveTo>
                  <a:lnTo>
                    <a:pt x="113258" y="142397"/>
                  </a:lnTo>
                  <a:lnTo>
                    <a:pt x="77209" y="196036"/>
                  </a:lnTo>
                  <a:lnTo>
                    <a:pt x="41989" y="256002"/>
                  </a:lnTo>
                  <a:lnTo>
                    <a:pt x="12467" y="317350"/>
                  </a:lnTo>
                  <a:lnTo>
                    <a:pt x="10530" y="339288"/>
                  </a:lnTo>
                  <a:lnTo>
                    <a:pt x="18818" y="381968"/>
                  </a:lnTo>
                  <a:lnTo>
                    <a:pt x="33940" y="408062"/>
                  </a:lnTo>
                  <a:lnTo>
                    <a:pt x="55948" y="417040"/>
                  </a:lnTo>
                  <a:lnTo>
                    <a:pt x="70006" y="419434"/>
                  </a:lnTo>
                  <a:lnTo>
                    <a:pt x="94983" y="415854"/>
                  </a:lnTo>
                  <a:lnTo>
                    <a:pt x="125658" y="400685"/>
                  </a:lnTo>
                  <a:lnTo>
                    <a:pt x="140775" y="386855"/>
                  </a:lnTo>
                  <a:lnTo>
                    <a:pt x="151394" y="369009"/>
                  </a:lnTo>
                  <a:lnTo>
                    <a:pt x="158360" y="333643"/>
                  </a:lnTo>
                  <a:lnTo>
                    <a:pt x="153750" y="310265"/>
                  </a:lnTo>
                  <a:lnTo>
                    <a:pt x="126137" y="261072"/>
                  </a:lnTo>
                  <a:lnTo>
                    <a:pt x="73757" y="200335"/>
                  </a:lnTo>
                  <a:lnTo>
                    <a:pt x="17411" y="143490"/>
                  </a:lnTo>
                  <a:lnTo>
                    <a:pt x="1937" y="111234"/>
                  </a:lnTo>
                  <a:lnTo>
                    <a:pt x="0" y="88584"/>
                  </a:lnTo>
                  <a:lnTo>
                    <a:pt x="4209" y="66819"/>
                  </a:lnTo>
                  <a:lnTo>
                    <a:pt x="13878" y="45447"/>
                  </a:lnTo>
                  <a:lnTo>
                    <a:pt x="38066" y="19274"/>
                  </a:lnTo>
                  <a:lnTo>
                    <a:pt x="73048" y="2290"/>
                  </a:lnTo>
                  <a:lnTo>
                    <a:pt x="99455" y="0"/>
                  </a:lnTo>
                  <a:lnTo>
                    <a:pt x="125620" y="4052"/>
                  </a:lnTo>
                  <a:lnTo>
                    <a:pt x="148948" y="13651"/>
                  </a:lnTo>
                  <a:lnTo>
                    <a:pt x="156572" y="21826"/>
                  </a:lnTo>
                  <a:lnTo>
                    <a:pt x="165044" y="43388"/>
                  </a:lnTo>
                  <a:lnTo>
                    <a:pt x="164963" y="53349"/>
                  </a:lnTo>
                  <a:lnTo>
                    <a:pt x="158635" y="70656"/>
                  </a:lnTo>
                  <a:lnTo>
                    <a:pt x="140236" y="97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045142" y="1979357"/>
            <a:ext cx="2985402" cy="724992"/>
            <a:chOff x="5045142" y="1979357"/>
            <a:chExt cx="2985402" cy="724992"/>
          </a:xfrm>
        </p:grpSpPr>
        <p:sp>
          <p:nvSpPr>
            <p:cNvPr id="39" name="Freeform 38"/>
            <p:cNvSpPr/>
            <p:nvPr/>
          </p:nvSpPr>
          <p:spPr>
            <a:xfrm>
              <a:off x="7348891" y="2189927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52643" y="0"/>
                  </a:moveTo>
                  <a:lnTo>
                    <a:pt x="37001" y="27556"/>
                  </a:lnTo>
                  <a:lnTo>
                    <a:pt x="24553" y="86898"/>
                  </a:lnTo>
                  <a:lnTo>
                    <a:pt x="22093" y="137662"/>
                  </a:lnTo>
                  <a:lnTo>
                    <a:pt x="21364" y="189747"/>
                  </a:lnTo>
                  <a:lnTo>
                    <a:pt x="18029" y="239105"/>
                  </a:lnTo>
                  <a:lnTo>
                    <a:pt x="12010" y="29770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8268" y="2274155"/>
              <a:ext cx="108552" cy="242156"/>
            </a:xfrm>
            <a:custGeom>
              <a:avLst/>
              <a:gdLst/>
              <a:ahLst/>
              <a:cxnLst/>
              <a:rect l="0" t="0" r="0" b="0"/>
              <a:pathLst>
                <a:path w="108552" h="242156">
                  <a:moveTo>
                    <a:pt x="108551" y="0"/>
                  </a:moveTo>
                  <a:lnTo>
                    <a:pt x="97372" y="11178"/>
                  </a:lnTo>
                  <a:lnTo>
                    <a:pt x="40922" y="40433"/>
                  </a:lnTo>
                  <a:lnTo>
                    <a:pt x="18063" y="60203"/>
                  </a:lnTo>
                  <a:lnTo>
                    <a:pt x="2060" y="86468"/>
                  </a:lnTo>
                  <a:lnTo>
                    <a:pt x="0" y="106281"/>
                  </a:lnTo>
                  <a:lnTo>
                    <a:pt x="4154" y="126785"/>
                  </a:lnTo>
                  <a:lnTo>
                    <a:pt x="19647" y="156889"/>
                  </a:lnTo>
                  <a:lnTo>
                    <a:pt x="73547" y="217412"/>
                  </a:lnTo>
                  <a:lnTo>
                    <a:pt x="9802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53872" y="2376194"/>
              <a:ext cx="234793" cy="140117"/>
            </a:xfrm>
            <a:custGeom>
              <a:avLst/>
              <a:gdLst/>
              <a:ahLst/>
              <a:cxnLst/>
              <a:rect l="0" t="0" r="0" b="0"/>
              <a:pathLst>
                <a:path w="234793" h="140117">
                  <a:moveTo>
                    <a:pt x="5589" y="45360"/>
                  </a:moveTo>
                  <a:lnTo>
                    <a:pt x="0" y="62128"/>
                  </a:lnTo>
                  <a:lnTo>
                    <a:pt x="375" y="79718"/>
                  </a:lnTo>
                  <a:lnTo>
                    <a:pt x="4903" y="127830"/>
                  </a:lnTo>
                  <a:lnTo>
                    <a:pt x="13934" y="68939"/>
                  </a:lnTo>
                  <a:lnTo>
                    <a:pt x="24699" y="36749"/>
                  </a:lnTo>
                  <a:lnTo>
                    <a:pt x="35919" y="19696"/>
                  </a:lnTo>
                  <a:lnTo>
                    <a:pt x="44526" y="15382"/>
                  </a:lnTo>
                  <a:lnTo>
                    <a:pt x="66569" y="13709"/>
                  </a:lnTo>
                  <a:lnTo>
                    <a:pt x="76657" y="17240"/>
                  </a:lnTo>
                  <a:lnTo>
                    <a:pt x="94106" y="30523"/>
                  </a:lnTo>
                  <a:lnTo>
                    <a:pt x="103422" y="51244"/>
                  </a:lnTo>
                  <a:lnTo>
                    <a:pt x="105906" y="63321"/>
                  </a:lnTo>
                  <a:lnTo>
                    <a:pt x="108732" y="67862"/>
                  </a:lnTo>
                  <a:lnTo>
                    <a:pt x="111785" y="67380"/>
                  </a:lnTo>
                  <a:lnTo>
                    <a:pt x="118298" y="57486"/>
                  </a:lnTo>
                  <a:lnTo>
                    <a:pt x="135131" y="25658"/>
                  </a:lnTo>
                  <a:lnTo>
                    <a:pt x="148561" y="12037"/>
                  </a:lnTo>
                  <a:lnTo>
                    <a:pt x="166228" y="2084"/>
                  </a:lnTo>
                  <a:lnTo>
                    <a:pt x="185779" y="0"/>
                  </a:lnTo>
                  <a:lnTo>
                    <a:pt x="195906" y="1082"/>
                  </a:lnTo>
                  <a:lnTo>
                    <a:pt x="203827" y="5313"/>
                  </a:lnTo>
                  <a:lnTo>
                    <a:pt x="215747" y="19372"/>
                  </a:lnTo>
                  <a:lnTo>
                    <a:pt x="229035" y="47019"/>
                  </a:lnTo>
                  <a:lnTo>
                    <a:pt x="234792" y="83026"/>
                  </a:lnTo>
                  <a:lnTo>
                    <a:pt x="226687" y="140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5142" y="1979357"/>
              <a:ext cx="2985402" cy="724992"/>
            </a:xfrm>
            <a:custGeom>
              <a:avLst/>
              <a:gdLst/>
              <a:ahLst/>
              <a:cxnLst/>
              <a:rect l="0" t="0" r="0" b="0"/>
              <a:pathLst>
                <a:path w="2985402" h="724992">
                  <a:moveTo>
                    <a:pt x="1261428" y="31586"/>
                  </a:moveTo>
                  <a:lnTo>
                    <a:pt x="1223950" y="23252"/>
                  </a:lnTo>
                  <a:lnTo>
                    <a:pt x="1172526" y="15902"/>
                  </a:lnTo>
                  <a:lnTo>
                    <a:pt x="1116139" y="10420"/>
                  </a:lnTo>
                  <a:lnTo>
                    <a:pt x="1065781" y="3608"/>
                  </a:lnTo>
                  <a:lnTo>
                    <a:pt x="1006926" y="1069"/>
                  </a:lnTo>
                  <a:lnTo>
                    <a:pt x="945034" y="317"/>
                  </a:lnTo>
                  <a:lnTo>
                    <a:pt x="884582" y="94"/>
                  </a:lnTo>
                  <a:lnTo>
                    <a:pt x="824167" y="3138"/>
                  </a:lnTo>
                  <a:lnTo>
                    <a:pt x="761324" y="14658"/>
                  </a:lnTo>
                  <a:lnTo>
                    <a:pt x="699301" y="20963"/>
                  </a:lnTo>
                  <a:lnTo>
                    <a:pt x="642683" y="29141"/>
                  </a:lnTo>
                  <a:lnTo>
                    <a:pt x="591445" y="33981"/>
                  </a:lnTo>
                  <a:lnTo>
                    <a:pt x="537800" y="46097"/>
                  </a:lnTo>
                  <a:lnTo>
                    <a:pt x="482693" y="63233"/>
                  </a:lnTo>
                  <a:lnTo>
                    <a:pt x="422490" y="80727"/>
                  </a:lnTo>
                  <a:lnTo>
                    <a:pt x="366945" y="98267"/>
                  </a:lnTo>
                  <a:lnTo>
                    <a:pt x="310007" y="120710"/>
                  </a:lnTo>
                  <a:lnTo>
                    <a:pt x="256299" y="150793"/>
                  </a:lnTo>
                  <a:lnTo>
                    <a:pt x="201236" y="179005"/>
                  </a:lnTo>
                  <a:lnTo>
                    <a:pt x="144223" y="217899"/>
                  </a:lnTo>
                  <a:lnTo>
                    <a:pt x="82464" y="273753"/>
                  </a:lnTo>
                  <a:lnTo>
                    <a:pt x="40142" y="322095"/>
                  </a:lnTo>
                  <a:lnTo>
                    <a:pt x="12050" y="373240"/>
                  </a:lnTo>
                  <a:lnTo>
                    <a:pt x="2168" y="414486"/>
                  </a:lnTo>
                  <a:lnTo>
                    <a:pt x="0" y="476411"/>
                  </a:lnTo>
                  <a:lnTo>
                    <a:pt x="3962" y="501857"/>
                  </a:lnTo>
                  <a:lnTo>
                    <a:pt x="15862" y="524864"/>
                  </a:lnTo>
                  <a:lnTo>
                    <a:pt x="64017" y="586339"/>
                  </a:lnTo>
                  <a:lnTo>
                    <a:pt x="122601" y="624262"/>
                  </a:lnTo>
                  <a:lnTo>
                    <a:pt x="180459" y="649563"/>
                  </a:lnTo>
                  <a:lnTo>
                    <a:pt x="236689" y="666172"/>
                  </a:lnTo>
                  <a:lnTo>
                    <a:pt x="299572" y="680718"/>
                  </a:lnTo>
                  <a:lnTo>
                    <a:pt x="356812" y="690165"/>
                  </a:lnTo>
                  <a:lnTo>
                    <a:pt x="412506" y="693483"/>
                  </a:lnTo>
                  <a:lnTo>
                    <a:pt x="472942" y="694467"/>
                  </a:lnTo>
                  <a:lnTo>
                    <a:pt x="531793" y="695928"/>
                  </a:lnTo>
                  <a:lnTo>
                    <a:pt x="594257" y="703190"/>
                  </a:lnTo>
                  <a:lnTo>
                    <a:pt x="646507" y="704752"/>
                  </a:lnTo>
                  <a:lnTo>
                    <a:pt x="697864" y="705214"/>
                  </a:lnTo>
                  <a:lnTo>
                    <a:pt x="760654" y="705352"/>
                  </a:lnTo>
                  <a:lnTo>
                    <a:pt x="806065" y="705384"/>
                  </a:lnTo>
                  <a:lnTo>
                    <a:pt x="849644" y="705398"/>
                  </a:lnTo>
                  <a:lnTo>
                    <a:pt x="892409" y="705404"/>
                  </a:lnTo>
                  <a:lnTo>
                    <a:pt x="946588" y="702288"/>
                  </a:lnTo>
                  <a:lnTo>
                    <a:pt x="994227" y="697076"/>
                  </a:lnTo>
                  <a:lnTo>
                    <a:pt x="1052796" y="695531"/>
                  </a:lnTo>
                  <a:lnTo>
                    <a:pt x="1114603" y="695074"/>
                  </a:lnTo>
                  <a:lnTo>
                    <a:pt x="1177370" y="694938"/>
                  </a:lnTo>
                  <a:lnTo>
                    <a:pt x="1234182" y="694898"/>
                  </a:lnTo>
                  <a:lnTo>
                    <a:pt x="1286890" y="694886"/>
                  </a:lnTo>
                  <a:lnTo>
                    <a:pt x="1340722" y="694883"/>
                  </a:lnTo>
                  <a:lnTo>
                    <a:pt x="1395244" y="689292"/>
                  </a:lnTo>
                  <a:lnTo>
                    <a:pt x="1457790" y="685328"/>
                  </a:lnTo>
                  <a:lnTo>
                    <a:pt x="1514971" y="684642"/>
                  </a:lnTo>
                  <a:lnTo>
                    <a:pt x="1570648" y="684438"/>
                  </a:lnTo>
                  <a:lnTo>
                    <a:pt x="1631079" y="684378"/>
                  </a:lnTo>
                  <a:lnTo>
                    <a:pt x="1693438" y="684360"/>
                  </a:lnTo>
                  <a:lnTo>
                    <a:pt x="1755198" y="685524"/>
                  </a:lnTo>
                  <a:lnTo>
                    <a:pt x="1812232" y="691589"/>
                  </a:lnTo>
                  <a:lnTo>
                    <a:pt x="1873065" y="693905"/>
                  </a:lnTo>
                  <a:lnTo>
                    <a:pt x="1934373" y="694592"/>
                  </a:lnTo>
                  <a:lnTo>
                    <a:pt x="1991274" y="694795"/>
                  </a:lnTo>
                  <a:lnTo>
                    <a:pt x="2049727" y="696025"/>
                  </a:lnTo>
                  <a:lnTo>
                    <a:pt x="2100061" y="702109"/>
                  </a:lnTo>
                  <a:lnTo>
                    <a:pt x="2157219" y="704432"/>
                  </a:lnTo>
                  <a:lnTo>
                    <a:pt x="2212890" y="706289"/>
                  </a:lnTo>
                  <a:lnTo>
                    <a:pt x="2272148" y="712559"/>
                  </a:lnTo>
                  <a:lnTo>
                    <a:pt x="2327271" y="714937"/>
                  </a:lnTo>
                  <a:lnTo>
                    <a:pt x="2379479" y="715641"/>
                  </a:lnTo>
                  <a:lnTo>
                    <a:pt x="2436514" y="718999"/>
                  </a:lnTo>
                  <a:lnTo>
                    <a:pt x="2493100" y="724991"/>
                  </a:lnTo>
                  <a:lnTo>
                    <a:pt x="2554538" y="718939"/>
                  </a:lnTo>
                  <a:lnTo>
                    <a:pt x="2609294" y="715657"/>
                  </a:lnTo>
                  <a:lnTo>
                    <a:pt x="2667784" y="704661"/>
                  </a:lnTo>
                  <a:lnTo>
                    <a:pt x="2719068" y="691223"/>
                  </a:lnTo>
                  <a:lnTo>
                    <a:pt x="2774259" y="677304"/>
                  </a:lnTo>
                  <a:lnTo>
                    <a:pt x="2827101" y="660170"/>
                  </a:lnTo>
                  <a:lnTo>
                    <a:pt x="2889955" y="629240"/>
                  </a:lnTo>
                  <a:lnTo>
                    <a:pt x="2949364" y="575462"/>
                  </a:lnTo>
                  <a:lnTo>
                    <a:pt x="2969345" y="553303"/>
                  </a:lnTo>
                  <a:lnTo>
                    <a:pt x="2978986" y="534861"/>
                  </a:lnTo>
                  <a:lnTo>
                    <a:pt x="2985401" y="499159"/>
                  </a:lnTo>
                  <a:lnTo>
                    <a:pt x="2981712" y="464534"/>
                  </a:lnTo>
                  <a:lnTo>
                    <a:pt x="2955212" y="410780"/>
                  </a:lnTo>
                  <a:lnTo>
                    <a:pt x="2912844" y="351925"/>
                  </a:lnTo>
                  <a:lnTo>
                    <a:pt x="2851094" y="301349"/>
                  </a:lnTo>
                  <a:lnTo>
                    <a:pt x="2792981" y="257750"/>
                  </a:lnTo>
                  <a:lnTo>
                    <a:pt x="2737343" y="229595"/>
                  </a:lnTo>
                  <a:lnTo>
                    <a:pt x="2688285" y="214387"/>
                  </a:lnTo>
                  <a:lnTo>
                    <a:pt x="2636704" y="195583"/>
                  </a:lnTo>
                  <a:lnTo>
                    <a:pt x="2584376" y="176364"/>
                  </a:lnTo>
                  <a:lnTo>
                    <a:pt x="2534167" y="162740"/>
                  </a:lnTo>
                  <a:lnTo>
                    <a:pt x="2475216" y="147656"/>
                  </a:lnTo>
                  <a:lnTo>
                    <a:pt x="2420455" y="136947"/>
                  </a:lnTo>
                  <a:lnTo>
                    <a:pt x="2364064" y="126365"/>
                  </a:lnTo>
                  <a:lnTo>
                    <a:pt x="2302903" y="115820"/>
                  </a:lnTo>
                  <a:lnTo>
                    <a:pt x="2246567" y="108407"/>
                  </a:lnTo>
                  <a:lnTo>
                    <a:pt x="2191198" y="100312"/>
                  </a:lnTo>
                  <a:lnTo>
                    <a:pt x="2140549" y="96403"/>
                  </a:lnTo>
                  <a:lnTo>
                    <a:pt x="2092267" y="89655"/>
                  </a:lnTo>
                  <a:lnTo>
                    <a:pt x="2037147" y="80247"/>
                  </a:lnTo>
                  <a:lnTo>
                    <a:pt x="1987539" y="75640"/>
                  </a:lnTo>
                  <a:lnTo>
                    <a:pt x="1933751" y="66847"/>
                  </a:lnTo>
                  <a:lnTo>
                    <a:pt x="1881384" y="63090"/>
                  </a:lnTo>
                  <a:lnTo>
                    <a:pt x="1832853" y="56258"/>
                  </a:lnTo>
                  <a:lnTo>
                    <a:pt x="1777399" y="52544"/>
                  </a:lnTo>
                  <a:lnTo>
                    <a:pt x="1727954" y="45724"/>
                  </a:lnTo>
                  <a:lnTo>
                    <a:pt x="1672229" y="43184"/>
                  </a:lnTo>
                  <a:lnTo>
                    <a:pt x="1613412" y="39206"/>
                  </a:lnTo>
                  <a:lnTo>
                    <a:pt x="1562063" y="33091"/>
                  </a:lnTo>
                  <a:lnTo>
                    <a:pt x="1509602" y="26442"/>
                  </a:lnTo>
                  <a:lnTo>
                    <a:pt x="1466874" y="20331"/>
                  </a:lnTo>
                  <a:lnTo>
                    <a:pt x="1421757" y="13715"/>
                  </a:lnTo>
                  <a:lnTo>
                    <a:pt x="1359236" y="4584"/>
                  </a:lnTo>
                  <a:lnTo>
                    <a:pt x="1307695" y="1358"/>
                  </a:lnTo>
                  <a:lnTo>
                    <a:pt x="1249011" y="403"/>
                  </a:lnTo>
                  <a:lnTo>
                    <a:pt x="1185999" y="119"/>
                  </a:lnTo>
                  <a:lnTo>
                    <a:pt x="1139776" y="53"/>
                  </a:lnTo>
                  <a:lnTo>
                    <a:pt x="1095056" y="24"/>
                  </a:lnTo>
                  <a:lnTo>
                    <a:pt x="1033538" y="7"/>
                  </a:lnTo>
                  <a:lnTo>
                    <a:pt x="987624" y="2"/>
                  </a:lnTo>
                  <a:lnTo>
                    <a:pt x="956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417497" y="3511081"/>
            <a:ext cx="499519" cy="396039"/>
            <a:chOff x="5417497" y="3511081"/>
            <a:chExt cx="499519" cy="396039"/>
          </a:xfrm>
        </p:grpSpPr>
        <p:sp>
          <p:nvSpPr>
            <p:cNvPr id="44" name="Freeform 43"/>
            <p:cNvSpPr/>
            <p:nvPr/>
          </p:nvSpPr>
          <p:spPr>
            <a:xfrm>
              <a:off x="5417497" y="3511081"/>
              <a:ext cx="236307" cy="396039"/>
            </a:xfrm>
            <a:custGeom>
              <a:avLst/>
              <a:gdLst/>
              <a:ahLst/>
              <a:cxnLst/>
              <a:rect l="0" t="0" r="0" b="0"/>
              <a:pathLst>
                <a:path w="236307" h="396039">
                  <a:moveTo>
                    <a:pt x="99436" y="68608"/>
                  </a:moveTo>
                  <a:lnTo>
                    <a:pt x="83794" y="94994"/>
                  </a:lnTo>
                  <a:lnTo>
                    <a:pt x="68226" y="147173"/>
                  </a:lnTo>
                  <a:lnTo>
                    <a:pt x="53886" y="207869"/>
                  </a:lnTo>
                  <a:lnTo>
                    <a:pt x="39788" y="264919"/>
                  </a:lnTo>
                  <a:lnTo>
                    <a:pt x="25738" y="318128"/>
                  </a:lnTo>
                  <a:lnTo>
                    <a:pt x="8189" y="373517"/>
                  </a:lnTo>
                  <a:lnTo>
                    <a:pt x="1170" y="394806"/>
                  </a:lnTo>
                  <a:lnTo>
                    <a:pt x="0" y="396038"/>
                  </a:lnTo>
                  <a:lnTo>
                    <a:pt x="3832" y="340912"/>
                  </a:lnTo>
                  <a:lnTo>
                    <a:pt x="11747" y="283097"/>
                  </a:lnTo>
                  <a:lnTo>
                    <a:pt x="17643" y="229736"/>
                  </a:lnTo>
                  <a:lnTo>
                    <a:pt x="24137" y="179464"/>
                  </a:lnTo>
                  <a:lnTo>
                    <a:pt x="33826" y="125644"/>
                  </a:lnTo>
                  <a:lnTo>
                    <a:pt x="50444" y="69186"/>
                  </a:lnTo>
                  <a:lnTo>
                    <a:pt x="79321" y="16041"/>
                  </a:lnTo>
                  <a:lnTo>
                    <a:pt x="86026" y="5488"/>
                  </a:lnTo>
                  <a:lnTo>
                    <a:pt x="92836" y="791"/>
                  </a:lnTo>
                  <a:lnTo>
                    <a:pt x="99715" y="0"/>
                  </a:lnTo>
                  <a:lnTo>
                    <a:pt x="106641" y="1812"/>
                  </a:lnTo>
                  <a:lnTo>
                    <a:pt x="120575" y="16304"/>
                  </a:lnTo>
                  <a:lnTo>
                    <a:pt x="138454" y="50771"/>
                  </a:lnTo>
                  <a:lnTo>
                    <a:pt x="160566" y="104339"/>
                  </a:lnTo>
                  <a:lnTo>
                    <a:pt x="187463" y="161150"/>
                  </a:lnTo>
                  <a:lnTo>
                    <a:pt x="212187" y="224365"/>
                  </a:lnTo>
                  <a:lnTo>
                    <a:pt x="228682" y="282258"/>
                  </a:lnTo>
                  <a:lnTo>
                    <a:pt x="236306" y="321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85347" y="376920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64373" y="3663917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32787" y="3737616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64414" y="3514151"/>
            <a:ext cx="705410" cy="381394"/>
            <a:chOff x="6064414" y="3514151"/>
            <a:chExt cx="705410" cy="381394"/>
          </a:xfrm>
        </p:grpSpPr>
        <p:sp>
          <p:nvSpPr>
            <p:cNvPr id="49" name="Freeform 48"/>
            <p:cNvSpPr/>
            <p:nvPr/>
          </p:nvSpPr>
          <p:spPr>
            <a:xfrm>
              <a:off x="6169699" y="3653388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3120" y="54145"/>
                  </a:lnTo>
                  <a:lnTo>
                    <a:pt x="9066" y="109092"/>
                  </a:lnTo>
                  <a:lnTo>
                    <a:pt x="18645" y="163835"/>
                  </a:lnTo>
                  <a:lnTo>
                    <a:pt x="28683" y="209658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64456" y="3632331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8682" y="206955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64414" y="3570330"/>
              <a:ext cx="242157" cy="83059"/>
            </a:xfrm>
            <a:custGeom>
              <a:avLst/>
              <a:gdLst/>
              <a:ahLst/>
              <a:cxnLst/>
              <a:rect l="0" t="0" r="0" b="0"/>
              <a:pathLst>
                <a:path w="242157" h="83059">
                  <a:moveTo>
                    <a:pt x="0" y="40944"/>
                  </a:moveTo>
                  <a:lnTo>
                    <a:pt x="5589" y="57712"/>
                  </a:lnTo>
                  <a:lnTo>
                    <a:pt x="17692" y="69064"/>
                  </a:lnTo>
                  <a:lnTo>
                    <a:pt x="35939" y="76838"/>
                  </a:lnTo>
                  <a:lnTo>
                    <a:pt x="59647" y="80294"/>
                  </a:lnTo>
                  <a:lnTo>
                    <a:pt x="70180" y="77706"/>
                  </a:lnTo>
                  <a:lnTo>
                    <a:pt x="96183" y="58466"/>
                  </a:lnTo>
                  <a:lnTo>
                    <a:pt x="155610" y="9357"/>
                  </a:lnTo>
                  <a:lnTo>
                    <a:pt x="163402" y="2339"/>
                  </a:lnTo>
                  <a:lnTo>
                    <a:pt x="172106" y="0"/>
                  </a:lnTo>
                  <a:lnTo>
                    <a:pt x="191135" y="3639"/>
                  </a:lnTo>
                  <a:lnTo>
                    <a:pt x="215990" y="18843"/>
                  </a:lnTo>
                  <a:lnTo>
                    <a:pt x="227797" y="34631"/>
                  </a:lnTo>
                  <a:lnTo>
                    <a:pt x="237900" y="60130"/>
                  </a:lnTo>
                  <a:lnTo>
                    <a:pt x="242156" y="83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98035" y="3737616"/>
              <a:ext cx="119106" cy="151275"/>
            </a:xfrm>
            <a:custGeom>
              <a:avLst/>
              <a:gdLst/>
              <a:ahLst/>
              <a:cxnLst/>
              <a:rect l="0" t="0" r="0" b="0"/>
              <a:pathLst>
                <a:path w="119106" h="151275">
                  <a:moveTo>
                    <a:pt x="13820" y="73700"/>
                  </a:moveTo>
                  <a:lnTo>
                    <a:pt x="31777" y="127575"/>
                  </a:lnTo>
                  <a:lnTo>
                    <a:pt x="39678" y="151274"/>
                  </a:lnTo>
                  <a:lnTo>
                    <a:pt x="29933" y="131397"/>
                  </a:lnTo>
                  <a:lnTo>
                    <a:pt x="15474" y="100544"/>
                  </a:lnTo>
                  <a:lnTo>
                    <a:pt x="108" y="53786"/>
                  </a:lnTo>
                  <a:lnTo>
                    <a:pt x="0" y="44046"/>
                  </a:lnTo>
                  <a:lnTo>
                    <a:pt x="6117" y="26985"/>
                  </a:lnTo>
                  <a:lnTo>
                    <a:pt x="19755" y="14723"/>
                  </a:lnTo>
                  <a:lnTo>
                    <a:pt x="38684" y="6544"/>
                  </a:lnTo>
                  <a:lnTo>
                    <a:pt x="85845" y="1293"/>
                  </a:lnTo>
                  <a:lnTo>
                    <a:pt x="1191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48725" y="3514151"/>
              <a:ext cx="221099" cy="191919"/>
            </a:xfrm>
            <a:custGeom>
              <a:avLst/>
              <a:gdLst/>
              <a:ahLst/>
              <a:cxnLst/>
              <a:rect l="0" t="0" r="0" b="0"/>
              <a:pathLst>
                <a:path w="221099" h="191919">
                  <a:moveTo>
                    <a:pt x="0" y="44481"/>
                  </a:moveTo>
                  <a:lnTo>
                    <a:pt x="37086" y="9734"/>
                  </a:lnTo>
                  <a:lnTo>
                    <a:pt x="55088" y="572"/>
                  </a:lnTo>
                  <a:lnTo>
                    <a:pt x="64801" y="0"/>
                  </a:lnTo>
                  <a:lnTo>
                    <a:pt x="84953" y="5605"/>
                  </a:lnTo>
                  <a:lnTo>
                    <a:pt x="99368" y="19014"/>
                  </a:lnTo>
                  <a:lnTo>
                    <a:pt x="118154" y="56218"/>
                  </a:lnTo>
                  <a:lnTo>
                    <a:pt x="119584" y="76603"/>
                  </a:lnTo>
                  <a:lnTo>
                    <a:pt x="107905" y="136015"/>
                  </a:lnTo>
                  <a:lnTo>
                    <a:pt x="101380" y="158862"/>
                  </a:lnTo>
                  <a:lnTo>
                    <a:pt x="88341" y="177595"/>
                  </a:lnTo>
                  <a:lnTo>
                    <a:pt x="79951" y="185866"/>
                  </a:lnTo>
                  <a:lnTo>
                    <a:pt x="69678" y="190210"/>
                  </a:lnTo>
                  <a:lnTo>
                    <a:pt x="45786" y="191918"/>
                  </a:lnTo>
                  <a:lnTo>
                    <a:pt x="36373" y="188395"/>
                  </a:lnTo>
                  <a:lnTo>
                    <a:pt x="22794" y="175123"/>
                  </a:lnTo>
                  <a:lnTo>
                    <a:pt x="19876" y="166671"/>
                  </a:lnTo>
                  <a:lnTo>
                    <a:pt x="19752" y="147920"/>
                  </a:lnTo>
                  <a:lnTo>
                    <a:pt x="29836" y="131008"/>
                  </a:lnTo>
                  <a:lnTo>
                    <a:pt x="37438" y="123223"/>
                  </a:lnTo>
                  <a:lnTo>
                    <a:pt x="48356" y="119202"/>
                  </a:lnTo>
                  <a:lnTo>
                    <a:pt x="90497" y="119133"/>
                  </a:lnTo>
                  <a:lnTo>
                    <a:pt x="147251" y="129590"/>
                  </a:lnTo>
                  <a:lnTo>
                    <a:pt x="205654" y="145202"/>
                  </a:lnTo>
                  <a:lnTo>
                    <a:pt x="221098" y="149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491100" y="4212978"/>
            <a:ext cx="404859" cy="305178"/>
            <a:chOff x="5491100" y="4212978"/>
            <a:chExt cx="404859" cy="305178"/>
          </a:xfrm>
        </p:grpSpPr>
        <p:sp>
          <p:nvSpPr>
            <p:cNvPr id="55" name="Freeform 54"/>
            <p:cNvSpPr/>
            <p:nvPr/>
          </p:nvSpPr>
          <p:spPr>
            <a:xfrm>
              <a:off x="5491100" y="4212978"/>
              <a:ext cx="173232" cy="305178"/>
            </a:xfrm>
            <a:custGeom>
              <a:avLst/>
              <a:gdLst/>
              <a:ahLst/>
              <a:cxnLst/>
              <a:rect l="0" t="0" r="0" b="0"/>
              <a:pathLst>
                <a:path w="173232" h="305178">
                  <a:moveTo>
                    <a:pt x="36361" y="19477"/>
                  </a:moveTo>
                  <a:lnTo>
                    <a:pt x="36361" y="76742"/>
                  </a:lnTo>
                  <a:lnTo>
                    <a:pt x="30772" y="137634"/>
                  </a:lnTo>
                  <a:lnTo>
                    <a:pt x="25638" y="193553"/>
                  </a:lnTo>
                  <a:lnTo>
                    <a:pt x="14572" y="245845"/>
                  </a:lnTo>
                  <a:lnTo>
                    <a:pt x="0" y="305177"/>
                  </a:lnTo>
                  <a:lnTo>
                    <a:pt x="422" y="304701"/>
                  </a:lnTo>
                  <a:lnTo>
                    <a:pt x="1873" y="300873"/>
                  </a:lnTo>
                  <a:lnTo>
                    <a:pt x="7513" y="243201"/>
                  </a:lnTo>
                  <a:lnTo>
                    <a:pt x="19354" y="187802"/>
                  </a:lnTo>
                  <a:lnTo>
                    <a:pt x="25723" y="130109"/>
                  </a:lnTo>
                  <a:lnTo>
                    <a:pt x="33913" y="77465"/>
                  </a:lnTo>
                  <a:lnTo>
                    <a:pt x="41467" y="22613"/>
                  </a:lnTo>
                  <a:lnTo>
                    <a:pt x="46784" y="13379"/>
                  </a:lnTo>
                  <a:lnTo>
                    <a:pt x="62050" y="0"/>
                  </a:lnTo>
                  <a:lnTo>
                    <a:pt x="69865" y="643"/>
                  </a:lnTo>
                  <a:lnTo>
                    <a:pt x="77414" y="5752"/>
                  </a:lnTo>
                  <a:lnTo>
                    <a:pt x="90872" y="22736"/>
                  </a:lnTo>
                  <a:lnTo>
                    <a:pt x="118481" y="78139"/>
                  </a:lnTo>
                  <a:lnTo>
                    <a:pt x="137027" y="131108"/>
                  </a:lnTo>
                  <a:lnTo>
                    <a:pt x="155538" y="187383"/>
                  </a:lnTo>
                  <a:lnTo>
                    <a:pt x="173231" y="230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37989" y="4369326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22259" y="4274570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11730" y="4358798"/>
              <a:ext cx="84229" cy="8384"/>
            </a:xfrm>
            <a:custGeom>
              <a:avLst/>
              <a:gdLst/>
              <a:ahLst/>
              <a:cxnLst/>
              <a:rect l="0" t="0" r="0" b="0"/>
              <a:pathLst>
                <a:path w="84229" h="8384">
                  <a:moveTo>
                    <a:pt x="84228" y="0"/>
                  </a:moveTo>
                  <a:lnTo>
                    <a:pt x="46750" y="8333"/>
                  </a:lnTo>
                  <a:lnTo>
                    <a:pt x="25457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69658" y="4134755"/>
            <a:ext cx="747524" cy="416454"/>
            <a:chOff x="5969658" y="4134755"/>
            <a:chExt cx="747524" cy="416454"/>
          </a:xfrm>
        </p:grpSpPr>
        <p:sp>
          <p:nvSpPr>
            <p:cNvPr id="60" name="Freeform 59"/>
            <p:cNvSpPr/>
            <p:nvPr/>
          </p:nvSpPr>
          <p:spPr>
            <a:xfrm>
              <a:off x="6074943" y="424298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52051"/>
                  </a:lnTo>
                  <a:lnTo>
                    <a:pt x="10528" y="101990"/>
                  </a:lnTo>
                  <a:lnTo>
                    <a:pt x="10528" y="160786"/>
                  </a:lnTo>
                  <a:lnTo>
                    <a:pt x="2194" y="21384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69699" y="4253513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0"/>
                  </a:moveTo>
                  <a:lnTo>
                    <a:pt x="25996" y="16767"/>
                  </a:lnTo>
                  <a:lnTo>
                    <a:pt x="30041" y="75445"/>
                  </a:lnTo>
                  <a:lnTo>
                    <a:pt x="25691" y="130196"/>
                  </a:lnTo>
                  <a:lnTo>
                    <a:pt x="20803" y="184901"/>
                  </a:lnTo>
                  <a:lnTo>
                    <a:pt x="12923" y="21739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69658" y="4163322"/>
              <a:ext cx="284270" cy="93526"/>
            </a:xfrm>
            <a:custGeom>
              <a:avLst/>
              <a:gdLst/>
              <a:ahLst/>
              <a:cxnLst/>
              <a:rect l="0" t="0" r="0" b="0"/>
              <a:pathLst>
                <a:path w="284270" h="93526">
                  <a:moveTo>
                    <a:pt x="0" y="37548"/>
                  </a:moveTo>
                  <a:lnTo>
                    <a:pt x="9575" y="61595"/>
                  </a:lnTo>
                  <a:lnTo>
                    <a:pt x="20243" y="75922"/>
                  </a:lnTo>
                  <a:lnTo>
                    <a:pt x="44992" y="91552"/>
                  </a:lnTo>
                  <a:lnTo>
                    <a:pt x="67570" y="93525"/>
                  </a:lnTo>
                  <a:lnTo>
                    <a:pt x="92032" y="89333"/>
                  </a:lnTo>
                  <a:lnTo>
                    <a:pt x="124364" y="73818"/>
                  </a:lnTo>
                  <a:lnTo>
                    <a:pt x="149283" y="53234"/>
                  </a:lnTo>
                  <a:lnTo>
                    <a:pt x="191379" y="10844"/>
                  </a:lnTo>
                  <a:lnTo>
                    <a:pt x="214519" y="2283"/>
                  </a:lnTo>
                  <a:lnTo>
                    <a:pt x="227240" y="0"/>
                  </a:lnTo>
                  <a:lnTo>
                    <a:pt x="247614" y="3703"/>
                  </a:lnTo>
                  <a:lnTo>
                    <a:pt x="256323" y="7966"/>
                  </a:lnTo>
                  <a:lnTo>
                    <a:pt x="269119" y="22061"/>
                  </a:lnTo>
                  <a:lnTo>
                    <a:pt x="279780" y="43488"/>
                  </a:lnTo>
                  <a:lnTo>
                    <a:pt x="284269" y="58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06570" y="4200870"/>
              <a:ext cx="153869" cy="350339"/>
            </a:xfrm>
            <a:custGeom>
              <a:avLst/>
              <a:gdLst/>
              <a:ahLst/>
              <a:cxnLst/>
              <a:rect l="0" t="0" r="0" b="0"/>
              <a:pathLst>
                <a:path w="153869" h="350339">
                  <a:moveTo>
                    <a:pt x="147399" y="0"/>
                  </a:moveTo>
                  <a:lnTo>
                    <a:pt x="107856" y="55660"/>
                  </a:lnTo>
                  <a:lnTo>
                    <a:pt x="76120" y="116078"/>
                  </a:lnTo>
                  <a:lnTo>
                    <a:pt x="48065" y="175726"/>
                  </a:lnTo>
                  <a:lnTo>
                    <a:pt x="19486" y="231198"/>
                  </a:lnTo>
                  <a:lnTo>
                    <a:pt x="5062" y="274826"/>
                  </a:lnTo>
                  <a:lnTo>
                    <a:pt x="2249" y="300350"/>
                  </a:lnTo>
                  <a:lnTo>
                    <a:pt x="7239" y="321052"/>
                  </a:lnTo>
                  <a:lnTo>
                    <a:pt x="11845" y="329848"/>
                  </a:lnTo>
                  <a:lnTo>
                    <a:pt x="26321" y="342741"/>
                  </a:lnTo>
                  <a:lnTo>
                    <a:pt x="35095" y="347817"/>
                  </a:lnTo>
                  <a:lnTo>
                    <a:pt x="54202" y="350338"/>
                  </a:lnTo>
                  <a:lnTo>
                    <a:pt x="74393" y="346388"/>
                  </a:lnTo>
                  <a:lnTo>
                    <a:pt x="104320" y="331011"/>
                  </a:lnTo>
                  <a:lnTo>
                    <a:pt x="143300" y="297992"/>
                  </a:lnTo>
                  <a:lnTo>
                    <a:pt x="151426" y="277890"/>
                  </a:lnTo>
                  <a:lnTo>
                    <a:pt x="153868" y="254528"/>
                  </a:lnTo>
                  <a:lnTo>
                    <a:pt x="151054" y="232446"/>
                  </a:lnTo>
                  <a:lnTo>
                    <a:pt x="146326" y="223985"/>
                  </a:lnTo>
                  <a:lnTo>
                    <a:pt x="131714" y="211463"/>
                  </a:lnTo>
                  <a:lnTo>
                    <a:pt x="122904" y="208825"/>
                  </a:lnTo>
                  <a:lnTo>
                    <a:pt x="103757" y="209015"/>
                  </a:lnTo>
                  <a:lnTo>
                    <a:pt x="73247" y="221287"/>
                  </a:lnTo>
                  <a:lnTo>
                    <a:pt x="10718" y="26459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46654" y="4134755"/>
              <a:ext cx="170528" cy="172001"/>
            </a:xfrm>
            <a:custGeom>
              <a:avLst/>
              <a:gdLst/>
              <a:ahLst/>
              <a:cxnLst/>
              <a:rect l="0" t="0" r="0" b="0"/>
              <a:pathLst>
                <a:path w="170528" h="172001">
                  <a:moveTo>
                    <a:pt x="2071" y="24001"/>
                  </a:moveTo>
                  <a:lnTo>
                    <a:pt x="20052" y="8360"/>
                  </a:lnTo>
                  <a:lnTo>
                    <a:pt x="36969" y="282"/>
                  </a:lnTo>
                  <a:lnTo>
                    <a:pt x="46393" y="0"/>
                  </a:lnTo>
                  <a:lnTo>
                    <a:pt x="66223" y="5925"/>
                  </a:lnTo>
                  <a:lnTo>
                    <a:pt x="80496" y="19477"/>
                  </a:lnTo>
                  <a:lnTo>
                    <a:pt x="99191" y="56772"/>
                  </a:lnTo>
                  <a:lnTo>
                    <a:pt x="100608" y="77171"/>
                  </a:lnTo>
                  <a:lnTo>
                    <a:pt x="91985" y="118862"/>
                  </a:lnTo>
                  <a:lnTo>
                    <a:pt x="76806" y="144784"/>
                  </a:lnTo>
                  <a:lnTo>
                    <a:pt x="51901" y="167283"/>
                  </a:lnTo>
                  <a:lnTo>
                    <a:pt x="42310" y="170995"/>
                  </a:lnTo>
                  <a:lnTo>
                    <a:pt x="22295" y="172000"/>
                  </a:lnTo>
                  <a:lnTo>
                    <a:pt x="14384" y="168291"/>
                  </a:lnTo>
                  <a:lnTo>
                    <a:pt x="2474" y="154811"/>
                  </a:lnTo>
                  <a:lnTo>
                    <a:pt x="0" y="146302"/>
                  </a:lnTo>
                  <a:lnTo>
                    <a:pt x="371" y="127490"/>
                  </a:lnTo>
                  <a:lnTo>
                    <a:pt x="4447" y="119900"/>
                  </a:lnTo>
                  <a:lnTo>
                    <a:pt x="18335" y="108347"/>
                  </a:lnTo>
                  <a:lnTo>
                    <a:pt x="45884" y="95266"/>
                  </a:lnTo>
                  <a:lnTo>
                    <a:pt x="65998" y="93889"/>
                  </a:lnTo>
                  <a:lnTo>
                    <a:pt x="128480" y="108819"/>
                  </a:lnTo>
                  <a:lnTo>
                    <a:pt x="170527" y="118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470136" y="4853774"/>
            <a:ext cx="394238" cy="339086"/>
            <a:chOff x="5470136" y="4853774"/>
            <a:chExt cx="394238" cy="339086"/>
          </a:xfrm>
        </p:grpSpPr>
        <p:sp>
          <p:nvSpPr>
            <p:cNvPr id="66" name="Freeform 65"/>
            <p:cNvSpPr/>
            <p:nvPr/>
          </p:nvSpPr>
          <p:spPr>
            <a:xfrm>
              <a:off x="5470136" y="4853774"/>
              <a:ext cx="152082" cy="339086"/>
            </a:xfrm>
            <a:custGeom>
              <a:avLst/>
              <a:gdLst/>
              <a:ahLst/>
              <a:cxnLst/>
              <a:rect l="0" t="0" r="0" b="0"/>
              <a:pathLst>
                <a:path w="152082" h="339086">
                  <a:moveTo>
                    <a:pt x="57325" y="63034"/>
                  </a:moveTo>
                  <a:lnTo>
                    <a:pt x="57325" y="111965"/>
                  </a:lnTo>
                  <a:lnTo>
                    <a:pt x="51736" y="165506"/>
                  </a:lnTo>
                  <a:lnTo>
                    <a:pt x="35994" y="228925"/>
                  </a:lnTo>
                  <a:lnTo>
                    <a:pt x="18684" y="283794"/>
                  </a:lnTo>
                  <a:lnTo>
                    <a:pt x="0" y="339085"/>
                  </a:lnTo>
                  <a:lnTo>
                    <a:pt x="12523" y="276358"/>
                  </a:lnTo>
                  <a:lnTo>
                    <a:pt x="22473" y="227887"/>
                  </a:lnTo>
                  <a:lnTo>
                    <a:pt x="36316" y="172113"/>
                  </a:lnTo>
                  <a:lnTo>
                    <a:pt x="50316" y="121365"/>
                  </a:lnTo>
                  <a:lnTo>
                    <a:pt x="64346" y="60215"/>
                  </a:lnTo>
                  <a:lnTo>
                    <a:pt x="76043" y="24374"/>
                  </a:lnTo>
                  <a:lnTo>
                    <a:pt x="87481" y="6468"/>
                  </a:lnTo>
                  <a:lnTo>
                    <a:pt x="94977" y="1926"/>
                  </a:lnTo>
                  <a:lnTo>
                    <a:pt x="112663" y="0"/>
                  </a:lnTo>
                  <a:lnTo>
                    <a:pt x="118784" y="4634"/>
                  </a:lnTo>
                  <a:lnTo>
                    <a:pt x="125584" y="22260"/>
                  </a:lnTo>
                  <a:lnTo>
                    <a:pt x="137185" y="72874"/>
                  </a:lnTo>
                  <a:lnTo>
                    <a:pt x="143810" y="131745"/>
                  </a:lnTo>
                  <a:lnTo>
                    <a:pt x="150447" y="183451"/>
                  </a:lnTo>
                  <a:lnTo>
                    <a:pt x="151758" y="238725"/>
                  </a:lnTo>
                  <a:lnTo>
                    <a:pt x="152018" y="288465"/>
                  </a:lnTo>
                  <a:lnTo>
                    <a:pt x="152081" y="315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6933" y="5074735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11730" y="4979979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80145" y="504315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100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068771" y="4824880"/>
            <a:ext cx="711582" cy="355142"/>
            <a:chOff x="6068771" y="4824880"/>
            <a:chExt cx="711582" cy="355142"/>
          </a:xfrm>
        </p:grpSpPr>
        <p:sp>
          <p:nvSpPr>
            <p:cNvPr id="71" name="Freeform 70"/>
            <p:cNvSpPr/>
            <p:nvPr/>
          </p:nvSpPr>
          <p:spPr>
            <a:xfrm>
              <a:off x="6068771" y="4824880"/>
              <a:ext cx="230562" cy="350937"/>
            </a:xfrm>
            <a:custGeom>
              <a:avLst/>
              <a:gdLst/>
              <a:ahLst/>
              <a:cxnLst/>
              <a:rect l="0" t="0" r="0" b="0"/>
              <a:pathLst>
                <a:path w="230562" h="350937">
                  <a:moveTo>
                    <a:pt x="58814" y="49814"/>
                  </a:moveTo>
                  <a:lnTo>
                    <a:pt x="53225" y="66581"/>
                  </a:lnTo>
                  <a:lnTo>
                    <a:pt x="41123" y="81053"/>
                  </a:lnTo>
                  <a:lnTo>
                    <a:pt x="10346" y="109407"/>
                  </a:lnTo>
                  <a:lnTo>
                    <a:pt x="5445" y="109430"/>
                  </a:lnTo>
                  <a:lnTo>
                    <a:pt x="2178" y="104765"/>
                  </a:lnTo>
                  <a:lnTo>
                    <a:pt x="0" y="96977"/>
                  </a:lnTo>
                  <a:lnTo>
                    <a:pt x="887" y="89445"/>
                  </a:lnTo>
                  <a:lnTo>
                    <a:pt x="30142" y="31012"/>
                  </a:lnTo>
                  <a:lnTo>
                    <a:pt x="36190" y="23241"/>
                  </a:lnTo>
                  <a:lnTo>
                    <a:pt x="55388" y="11488"/>
                  </a:lnTo>
                  <a:lnTo>
                    <a:pt x="79518" y="3534"/>
                  </a:lnTo>
                  <a:lnTo>
                    <a:pt x="105840" y="0"/>
                  </a:lnTo>
                  <a:lnTo>
                    <a:pt x="126898" y="4668"/>
                  </a:lnTo>
                  <a:lnTo>
                    <a:pt x="135789" y="9188"/>
                  </a:lnTo>
                  <a:lnTo>
                    <a:pt x="148787" y="26688"/>
                  </a:lnTo>
                  <a:lnTo>
                    <a:pt x="153891" y="37907"/>
                  </a:lnTo>
                  <a:lnTo>
                    <a:pt x="156443" y="59730"/>
                  </a:lnTo>
                  <a:lnTo>
                    <a:pt x="148549" y="102335"/>
                  </a:lnTo>
                  <a:lnTo>
                    <a:pt x="143204" y="110565"/>
                  </a:lnTo>
                  <a:lnTo>
                    <a:pt x="99563" y="141898"/>
                  </a:lnTo>
                  <a:lnTo>
                    <a:pt x="97679" y="146298"/>
                  </a:lnTo>
                  <a:lnTo>
                    <a:pt x="101102" y="149231"/>
                  </a:lnTo>
                  <a:lnTo>
                    <a:pt x="154510" y="169156"/>
                  </a:lnTo>
                  <a:lnTo>
                    <a:pt x="173875" y="182403"/>
                  </a:lnTo>
                  <a:lnTo>
                    <a:pt x="218707" y="232640"/>
                  </a:lnTo>
                  <a:lnTo>
                    <a:pt x="228534" y="251563"/>
                  </a:lnTo>
                  <a:lnTo>
                    <a:pt x="230561" y="271671"/>
                  </a:lnTo>
                  <a:lnTo>
                    <a:pt x="229464" y="281947"/>
                  </a:lnTo>
                  <a:lnTo>
                    <a:pt x="218887" y="302722"/>
                  </a:lnTo>
                  <a:lnTo>
                    <a:pt x="202487" y="321315"/>
                  </a:lnTo>
                  <a:lnTo>
                    <a:pt x="163364" y="342783"/>
                  </a:lnTo>
                  <a:lnTo>
                    <a:pt x="140375" y="349648"/>
                  </a:lnTo>
                  <a:lnTo>
                    <a:pt x="81078" y="350936"/>
                  </a:lnTo>
                  <a:lnTo>
                    <a:pt x="44354" y="343366"/>
                  </a:lnTo>
                  <a:lnTo>
                    <a:pt x="16700" y="334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9684" y="4853637"/>
              <a:ext cx="148805" cy="309618"/>
            </a:xfrm>
            <a:custGeom>
              <a:avLst/>
              <a:gdLst/>
              <a:ahLst/>
              <a:cxnLst/>
              <a:rect l="0" t="0" r="0" b="0"/>
              <a:pathLst>
                <a:path w="148805" h="309618">
                  <a:moveTo>
                    <a:pt x="92171" y="0"/>
                  </a:moveTo>
                  <a:lnTo>
                    <a:pt x="75403" y="5589"/>
                  </a:lnTo>
                  <a:lnTo>
                    <a:pt x="64051" y="17692"/>
                  </a:lnTo>
                  <a:lnTo>
                    <a:pt x="27156" y="75582"/>
                  </a:lnTo>
                  <a:lnTo>
                    <a:pt x="11782" y="125761"/>
                  </a:lnTo>
                  <a:lnTo>
                    <a:pt x="2191" y="173873"/>
                  </a:lnTo>
                  <a:lnTo>
                    <a:pt x="0" y="224003"/>
                  </a:lnTo>
                  <a:lnTo>
                    <a:pt x="9147" y="280337"/>
                  </a:lnTo>
                  <a:lnTo>
                    <a:pt x="12255" y="292176"/>
                  </a:lnTo>
                  <a:lnTo>
                    <a:pt x="19007" y="300069"/>
                  </a:lnTo>
                  <a:lnTo>
                    <a:pt x="38986" y="308839"/>
                  </a:lnTo>
                  <a:lnTo>
                    <a:pt x="60344" y="309617"/>
                  </a:lnTo>
                  <a:lnTo>
                    <a:pt x="80365" y="304894"/>
                  </a:lnTo>
                  <a:lnTo>
                    <a:pt x="112282" y="282798"/>
                  </a:lnTo>
                  <a:lnTo>
                    <a:pt x="125676" y="268408"/>
                  </a:lnTo>
                  <a:lnTo>
                    <a:pt x="147651" y="220396"/>
                  </a:lnTo>
                  <a:lnTo>
                    <a:pt x="148804" y="199730"/>
                  </a:lnTo>
                  <a:lnTo>
                    <a:pt x="144247" y="180016"/>
                  </a:lnTo>
                  <a:lnTo>
                    <a:pt x="134423" y="163455"/>
                  </a:lnTo>
                  <a:lnTo>
                    <a:pt x="126188" y="158103"/>
                  </a:lnTo>
                  <a:lnTo>
                    <a:pt x="104559" y="152157"/>
                  </a:lnTo>
                  <a:lnTo>
                    <a:pt x="94581" y="152910"/>
                  </a:lnTo>
                  <a:lnTo>
                    <a:pt x="77254" y="159987"/>
                  </a:lnTo>
                  <a:lnTo>
                    <a:pt x="54346" y="177125"/>
                  </a:lnTo>
                  <a:lnTo>
                    <a:pt x="2900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11896" y="501156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37477"/>
                  </a:lnTo>
                  <a:lnTo>
                    <a:pt x="433" y="94490"/>
                  </a:lnTo>
                  <a:lnTo>
                    <a:pt x="57" y="1554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6124" y="502209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4" y="37478"/>
                  </a:lnTo>
                  <a:lnTo>
                    <a:pt x="17475" y="9531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59253" y="4926374"/>
              <a:ext cx="221100" cy="87876"/>
            </a:xfrm>
            <a:custGeom>
              <a:avLst/>
              <a:gdLst/>
              <a:ahLst/>
              <a:cxnLst/>
              <a:rect l="0" t="0" r="0" b="0"/>
              <a:pathLst>
                <a:path w="221100" h="87876">
                  <a:moveTo>
                    <a:pt x="0" y="22020"/>
                  </a:moveTo>
                  <a:lnTo>
                    <a:pt x="14655" y="65982"/>
                  </a:lnTo>
                  <a:lnTo>
                    <a:pt x="27571" y="79773"/>
                  </a:lnTo>
                  <a:lnTo>
                    <a:pt x="35928" y="85088"/>
                  </a:lnTo>
                  <a:lnTo>
                    <a:pt x="54572" y="87875"/>
                  </a:lnTo>
                  <a:lnTo>
                    <a:pt x="64458" y="86980"/>
                  </a:lnTo>
                  <a:lnTo>
                    <a:pt x="81681" y="76627"/>
                  </a:lnTo>
                  <a:lnTo>
                    <a:pt x="133212" y="16579"/>
                  </a:lnTo>
                  <a:lnTo>
                    <a:pt x="159963" y="0"/>
                  </a:lnTo>
                  <a:lnTo>
                    <a:pt x="168644" y="321"/>
                  </a:lnTo>
                  <a:lnTo>
                    <a:pt x="176770" y="4044"/>
                  </a:lnTo>
                  <a:lnTo>
                    <a:pt x="190869" y="17540"/>
                  </a:lnTo>
                  <a:lnTo>
                    <a:pt x="217648" y="76186"/>
                  </a:lnTo>
                  <a:lnTo>
                    <a:pt x="221099" y="85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507019" y="5454946"/>
            <a:ext cx="336298" cy="337719"/>
            <a:chOff x="5507019" y="5454946"/>
            <a:chExt cx="336298" cy="337719"/>
          </a:xfrm>
        </p:grpSpPr>
        <p:sp>
          <p:nvSpPr>
            <p:cNvPr id="77" name="Freeform 76"/>
            <p:cNvSpPr/>
            <p:nvPr/>
          </p:nvSpPr>
          <p:spPr>
            <a:xfrm>
              <a:off x="5507019" y="5454946"/>
              <a:ext cx="178371" cy="337719"/>
            </a:xfrm>
            <a:custGeom>
              <a:avLst/>
              <a:gdLst/>
              <a:ahLst/>
              <a:cxnLst/>
              <a:rect l="0" t="0" r="0" b="0"/>
              <a:pathLst>
                <a:path w="178371" h="337719">
                  <a:moveTo>
                    <a:pt x="52027" y="72515"/>
                  </a:moveTo>
                  <a:lnTo>
                    <a:pt x="52027" y="126659"/>
                  </a:lnTo>
                  <a:lnTo>
                    <a:pt x="46438" y="187195"/>
                  </a:lnTo>
                  <a:lnTo>
                    <a:pt x="34069" y="239837"/>
                  </a:lnTo>
                  <a:lnTo>
                    <a:pt x="16879" y="302375"/>
                  </a:lnTo>
                  <a:lnTo>
                    <a:pt x="6388" y="335204"/>
                  </a:lnTo>
                  <a:lnTo>
                    <a:pt x="4053" y="337718"/>
                  </a:lnTo>
                  <a:lnTo>
                    <a:pt x="2497" y="334715"/>
                  </a:lnTo>
                  <a:lnTo>
                    <a:pt x="0" y="296273"/>
                  </a:lnTo>
                  <a:lnTo>
                    <a:pt x="7799" y="238202"/>
                  </a:lnTo>
                  <a:lnTo>
                    <a:pt x="18041" y="178822"/>
                  </a:lnTo>
                  <a:lnTo>
                    <a:pt x="31189" y="129649"/>
                  </a:lnTo>
                  <a:lnTo>
                    <a:pt x="41564" y="81254"/>
                  </a:lnTo>
                  <a:lnTo>
                    <a:pt x="55550" y="23678"/>
                  </a:lnTo>
                  <a:lnTo>
                    <a:pt x="61394" y="14221"/>
                  </a:lnTo>
                  <a:lnTo>
                    <a:pt x="77248" y="593"/>
                  </a:lnTo>
                  <a:lnTo>
                    <a:pt x="84049" y="0"/>
                  </a:lnTo>
                  <a:lnTo>
                    <a:pt x="89752" y="3115"/>
                  </a:lnTo>
                  <a:lnTo>
                    <a:pt x="94725" y="8701"/>
                  </a:lnTo>
                  <a:lnTo>
                    <a:pt x="118451" y="71919"/>
                  </a:lnTo>
                  <a:lnTo>
                    <a:pt x="136222" y="128198"/>
                  </a:lnTo>
                  <a:lnTo>
                    <a:pt x="150287" y="181910"/>
                  </a:lnTo>
                  <a:lnTo>
                    <a:pt x="164330" y="236410"/>
                  </a:lnTo>
                  <a:lnTo>
                    <a:pt x="173690" y="265356"/>
                  </a:lnTo>
                  <a:lnTo>
                    <a:pt x="175250" y="266586"/>
                  </a:lnTo>
                  <a:lnTo>
                    <a:pt x="178370" y="262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48518" y="5643274"/>
              <a:ext cx="115814" cy="15093"/>
            </a:xfrm>
            <a:custGeom>
              <a:avLst/>
              <a:gdLst/>
              <a:ahLst/>
              <a:cxnLst/>
              <a:rect l="0" t="0" r="0" b="0"/>
              <a:pathLst>
                <a:path w="115814" h="15093">
                  <a:moveTo>
                    <a:pt x="115813" y="0"/>
                  </a:moveTo>
                  <a:lnTo>
                    <a:pt x="71851" y="14655"/>
                  </a:lnTo>
                  <a:lnTo>
                    <a:pt x="51821" y="15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80145" y="558010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27502" y="5653803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81287" y="5222134"/>
            <a:ext cx="3256553" cy="985215"/>
            <a:chOff x="5181287" y="5222134"/>
            <a:chExt cx="3256553" cy="985215"/>
          </a:xfrm>
        </p:grpSpPr>
        <p:sp>
          <p:nvSpPr>
            <p:cNvPr id="82" name="Freeform 81"/>
            <p:cNvSpPr/>
            <p:nvPr/>
          </p:nvSpPr>
          <p:spPr>
            <a:xfrm>
              <a:off x="6096000" y="5474818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9905"/>
                  </a:lnTo>
                  <a:lnTo>
                    <a:pt x="38" y="226467"/>
                  </a:lnTo>
                  <a:lnTo>
                    <a:pt x="12" y="285860"/>
                  </a:lnTo>
                  <a:lnTo>
                    <a:pt x="3" y="342323"/>
                  </a:lnTo>
                  <a:lnTo>
                    <a:pt x="1" y="40188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22342" y="549587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3252" y="37478"/>
                  </a:lnTo>
                  <a:lnTo>
                    <a:pt x="21490" y="88902"/>
                  </a:lnTo>
                  <a:lnTo>
                    <a:pt x="21185" y="141375"/>
                  </a:lnTo>
                  <a:lnTo>
                    <a:pt x="21095" y="195787"/>
                  </a:lnTo>
                  <a:lnTo>
                    <a:pt x="21068" y="248954"/>
                  </a:lnTo>
                  <a:lnTo>
                    <a:pt x="21060" y="301752"/>
                  </a:lnTo>
                  <a:lnTo>
                    <a:pt x="12652" y="3551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69741" y="5530177"/>
              <a:ext cx="238069" cy="373506"/>
            </a:xfrm>
            <a:custGeom>
              <a:avLst/>
              <a:gdLst/>
              <a:ahLst/>
              <a:cxnLst/>
              <a:rect l="0" t="0" r="0" b="0"/>
              <a:pathLst>
                <a:path w="238069" h="373506">
                  <a:moveTo>
                    <a:pt x="10528" y="60455"/>
                  </a:moveTo>
                  <a:lnTo>
                    <a:pt x="20103" y="36408"/>
                  </a:lnTo>
                  <a:lnTo>
                    <a:pt x="30772" y="22082"/>
                  </a:lnTo>
                  <a:lnTo>
                    <a:pt x="55521" y="6451"/>
                  </a:lnTo>
                  <a:lnTo>
                    <a:pt x="90670" y="0"/>
                  </a:lnTo>
                  <a:lnTo>
                    <a:pt x="125131" y="3678"/>
                  </a:lnTo>
                  <a:lnTo>
                    <a:pt x="143742" y="15334"/>
                  </a:lnTo>
                  <a:lnTo>
                    <a:pt x="151980" y="23355"/>
                  </a:lnTo>
                  <a:lnTo>
                    <a:pt x="161133" y="44746"/>
                  </a:lnTo>
                  <a:lnTo>
                    <a:pt x="164031" y="68681"/>
                  </a:lnTo>
                  <a:lnTo>
                    <a:pt x="161420" y="91017"/>
                  </a:lnTo>
                  <a:lnTo>
                    <a:pt x="153241" y="109523"/>
                  </a:lnTo>
                  <a:lnTo>
                    <a:pt x="140636" y="125547"/>
                  </a:lnTo>
                  <a:lnTo>
                    <a:pt x="89700" y="167940"/>
                  </a:lnTo>
                  <a:lnTo>
                    <a:pt x="66383" y="177636"/>
                  </a:lnTo>
                  <a:lnTo>
                    <a:pt x="60633" y="178350"/>
                  </a:lnTo>
                  <a:lnTo>
                    <a:pt x="59139" y="176487"/>
                  </a:lnTo>
                  <a:lnTo>
                    <a:pt x="60483" y="172904"/>
                  </a:lnTo>
                  <a:lnTo>
                    <a:pt x="71334" y="165805"/>
                  </a:lnTo>
                  <a:lnTo>
                    <a:pt x="79142" y="162273"/>
                  </a:lnTo>
                  <a:lnTo>
                    <a:pt x="97175" y="161470"/>
                  </a:lnTo>
                  <a:lnTo>
                    <a:pt x="130178" y="170714"/>
                  </a:lnTo>
                  <a:lnTo>
                    <a:pt x="187461" y="195424"/>
                  </a:lnTo>
                  <a:lnTo>
                    <a:pt x="227385" y="234986"/>
                  </a:lnTo>
                  <a:lnTo>
                    <a:pt x="235590" y="255788"/>
                  </a:lnTo>
                  <a:lnTo>
                    <a:pt x="238068" y="279461"/>
                  </a:lnTo>
                  <a:lnTo>
                    <a:pt x="235269" y="301680"/>
                  </a:lnTo>
                  <a:lnTo>
                    <a:pt x="223887" y="323254"/>
                  </a:lnTo>
                  <a:lnTo>
                    <a:pt x="207130" y="342201"/>
                  </a:lnTo>
                  <a:lnTo>
                    <a:pt x="167777" y="363896"/>
                  </a:lnTo>
                  <a:lnTo>
                    <a:pt x="145927" y="370793"/>
                  </a:lnTo>
                  <a:lnTo>
                    <a:pt x="106148" y="373505"/>
                  </a:lnTo>
                  <a:lnTo>
                    <a:pt x="44017" y="364534"/>
                  </a:lnTo>
                  <a:lnTo>
                    <a:pt x="0" y="355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85720" y="5569575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63171" y="0"/>
                  </a:moveTo>
                  <a:lnTo>
                    <a:pt x="51993" y="16768"/>
                  </a:lnTo>
                  <a:lnTo>
                    <a:pt x="45041" y="49552"/>
                  </a:lnTo>
                  <a:lnTo>
                    <a:pt x="41522" y="103721"/>
                  </a:lnTo>
                  <a:lnTo>
                    <a:pt x="33880" y="152524"/>
                  </a:lnTo>
                  <a:lnTo>
                    <a:pt x="25377" y="202860"/>
                  </a:lnTo>
                  <a:lnTo>
                    <a:pt x="18791" y="259263"/>
                  </a:lnTo>
                  <a:lnTo>
                    <a:pt x="10447" y="3214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39331" y="5653803"/>
              <a:ext cx="135903" cy="284270"/>
            </a:xfrm>
            <a:custGeom>
              <a:avLst/>
              <a:gdLst/>
              <a:ahLst/>
              <a:cxnLst/>
              <a:rect l="0" t="0" r="0" b="0"/>
              <a:pathLst>
                <a:path w="135903" h="284270">
                  <a:moveTo>
                    <a:pt x="135902" y="0"/>
                  </a:moveTo>
                  <a:lnTo>
                    <a:pt x="101005" y="29309"/>
                  </a:lnTo>
                  <a:lnTo>
                    <a:pt x="46024" y="63333"/>
                  </a:lnTo>
                  <a:lnTo>
                    <a:pt x="18414" y="81157"/>
                  </a:lnTo>
                  <a:lnTo>
                    <a:pt x="8443" y="85690"/>
                  </a:lnTo>
                  <a:lnTo>
                    <a:pt x="2966" y="93391"/>
                  </a:lnTo>
                  <a:lnTo>
                    <a:pt x="0" y="114427"/>
                  </a:lnTo>
                  <a:lnTo>
                    <a:pt x="5701" y="136254"/>
                  </a:lnTo>
                  <a:lnTo>
                    <a:pt x="22064" y="165154"/>
                  </a:lnTo>
                  <a:lnTo>
                    <a:pt x="69337" y="226460"/>
                  </a:lnTo>
                  <a:lnTo>
                    <a:pt x="11484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32815" y="5774335"/>
              <a:ext cx="315098" cy="195324"/>
            </a:xfrm>
            <a:custGeom>
              <a:avLst/>
              <a:gdLst/>
              <a:ahLst/>
              <a:cxnLst/>
              <a:rect l="0" t="0" r="0" b="0"/>
              <a:pathLst>
                <a:path w="315098" h="195324">
                  <a:moveTo>
                    <a:pt x="5589" y="37395"/>
                  </a:moveTo>
                  <a:lnTo>
                    <a:pt x="0" y="54163"/>
                  </a:lnTo>
                  <a:lnTo>
                    <a:pt x="2113" y="86947"/>
                  </a:lnTo>
                  <a:lnTo>
                    <a:pt x="10148" y="126297"/>
                  </a:lnTo>
                  <a:lnTo>
                    <a:pt x="12138" y="129418"/>
                  </a:lnTo>
                  <a:lnTo>
                    <a:pt x="13465" y="125650"/>
                  </a:lnTo>
                  <a:lnTo>
                    <a:pt x="18108" y="64182"/>
                  </a:lnTo>
                  <a:lnTo>
                    <a:pt x="27141" y="39942"/>
                  </a:lnTo>
                  <a:lnTo>
                    <a:pt x="45193" y="23709"/>
                  </a:lnTo>
                  <a:lnTo>
                    <a:pt x="56558" y="17743"/>
                  </a:lnTo>
                  <a:lnTo>
                    <a:pt x="67645" y="16105"/>
                  </a:lnTo>
                  <a:lnTo>
                    <a:pt x="89321" y="20524"/>
                  </a:lnTo>
                  <a:lnTo>
                    <a:pt x="107534" y="33407"/>
                  </a:lnTo>
                  <a:lnTo>
                    <a:pt x="138291" y="70272"/>
                  </a:lnTo>
                  <a:lnTo>
                    <a:pt x="142020" y="80370"/>
                  </a:lnTo>
                  <a:lnTo>
                    <a:pt x="142849" y="103161"/>
                  </a:lnTo>
                  <a:lnTo>
                    <a:pt x="143745" y="85087"/>
                  </a:lnTo>
                  <a:lnTo>
                    <a:pt x="152069" y="56986"/>
                  </a:lnTo>
                  <a:lnTo>
                    <a:pt x="175250" y="19168"/>
                  </a:lnTo>
                  <a:lnTo>
                    <a:pt x="181867" y="11206"/>
                  </a:lnTo>
                  <a:lnTo>
                    <a:pt x="201698" y="2359"/>
                  </a:lnTo>
                  <a:lnTo>
                    <a:pt x="213537" y="0"/>
                  </a:lnTo>
                  <a:lnTo>
                    <a:pt x="236051" y="3617"/>
                  </a:lnTo>
                  <a:lnTo>
                    <a:pt x="256585" y="14194"/>
                  </a:lnTo>
                  <a:lnTo>
                    <a:pt x="273510" y="30594"/>
                  </a:lnTo>
                  <a:lnTo>
                    <a:pt x="295035" y="69717"/>
                  </a:lnTo>
                  <a:lnTo>
                    <a:pt x="314182" y="121721"/>
                  </a:lnTo>
                  <a:lnTo>
                    <a:pt x="315097" y="142723"/>
                  </a:lnTo>
                  <a:lnTo>
                    <a:pt x="310434" y="162587"/>
                  </a:lnTo>
                  <a:lnTo>
                    <a:pt x="289858" y="195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63324" y="5500103"/>
              <a:ext cx="233092" cy="224635"/>
            </a:xfrm>
            <a:custGeom>
              <a:avLst/>
              <a:gdLst/>
              <a:ahLst/>
              <a:cxnLst/>
              <a:rect l="0" t="0" r="0" b="0"/>
              <a:pathLst>
                <a:path w="233092" h="224635">
                  <a:moveTo>
                    <a:pt x="22521" y="48415"/>
                  </a:moveTo>
                  <a:lnTo>
                    <a:pt x="32095" y="24368"/>
                  </a:lnTo>
                  <a:lnTo>
                    <a:pt x="42763" y="10041"/>
                  </a:lnTo>
                  <a:lnTo>
                    <a:pt x="61543" y="2114"/>
                  </a:lnTo>
                  <a:lnTo>
                    <a:pt x="73102" y="0"/>
                  </a:lnTo>
                  <a:lnTo>
                    <a:pt x="83148" y="930"/>
                  </a:lnTo>
                  <a:lnTo>
                    <a:pt x="100548" y="8204"/>
                  </a:lnTo>
                  <a:lnTo>
                    <a:pt x="123499" y="36631"/>
                  </a:lnTo>
                  <a:lnTo>
                    <a:pt x="139527" y="74689"/>
                  </a:lnTo>
                  <a:lnTo>
                    <a:pt x="146097" y="115601"/>
                  </a:lnTo>
                  <a:lnTo>
                    <a:pt x="142454" y="151770"/>
                  </a:lnTo>
                  <a:lnTo>
                    <a:pt x="133925" y="170780"/>
                  </a:lnTo>
                  <a:lnTo>
                    <a:pt x="109387" y="202047"/>
                  </a:lnTo>
                  <a:lnTo>
                    <a:pt x="83354" y="218068"/>
                  </a:lnTo>
                  <a:lnTo>
                    <a:pt x="47824" y="224634"/>
                  </a:lnTo>
                  <a:lnTo>
                    <a:pt x="27527" y="219931"/>
                  </a:lnTo>
                  <a:lnTo>
                    <a:pt x="18839" y="215402"/>
                  </a:lnTo>
                  <a:lnTo>
                    <a:pt x="6066" y="201010"/>
                  </a:lnTo>
                  <a:lnTo>
                    <a:pt x="1023" y="192259"/>
                  </a:lnTo>
                  <a:lnTo>
                    <a:pt x="0" y="184085"/>
                  </a:lnTo>
                  <a:lnTo>
                    <a:pt x="5102" y="168764"/>
                  </a:lnTo>
                  <a:lnTo>
                    <a:pt x="18288" y="157276"/>
                  </a:lnTo>
                  <a:lnTo>
                    <a:pt x="26718" y="152574"/>
                  </a:lnTo>
                  <a:lnTo>
                    <a:pt x="51682" y="150470"/>
                  </a:lnTo>
                  <a:lnTo>
                    <a:pt x="104190" y="158651"/>
                  </a:lnTo>
                  <a:lnTo>
                    <a:pt x="162173" y="171827"/>
                  </a:lnTo>
                  <a:lnTo>
                    <a:pt x="199210" y="173889"/>
                  </a:lnTo>
                  <a:lnTo>
                    <a:pt x="233091" y="17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81287" y="5222134"/>
              <a:ext cx="3256553" cy="985215"/>
            </a:xfrm>
            <a:custGeom>
              <a:avLst/>
              <a:gdLst/>
              <a:ahLst/>
              <a:cxnLst/>
              <a:rect l="0" t="0" r="0" b="0"/>
              <a:pathLst>
                <a:path w="3256553" h="985215">
                  <a:moveTo>
                    <a:pt x="746257" y="94757"/>
                  </a:moveTo>
                  <a:lnTo>
                    <a:pt x="703565" y="91637"/>
                  </a:lnTo>
                  <a:lnTo>
                    <a:pt x="680490" y="88691"/>
                  </a:lnTo>
                  <a:lnTo>
                    <a:pt x="633444" y="92440"/>
                  </a:lnTo>
                  <a:lnTo>
                    <a:pt x="579080" y="95240"/>
                  </a:lnTo>
                  <a:lnTo>
                    <a:pt x="524371" y="102954"/>
                  </a:lnTo>
                  <a:lnTo>
                    <a:pt x="473452" y="107714"/>
                  </a:lnTo>
                  <a:lnTo>
                    <a:pt x="418981" y="116533"/>
                  </a:lnTo>
                  <a:lnTo>
                    <a:pt x="363545" y="129994"/>
                  </a:lnTo>
                  <a:lnTo>
                    <a:pt x="304961" y="147418"/>
                  </a:lnTo>
                  <a:lnTo>
                    <a:pt x="241961" y="167289"/>
                  </a:lnTo>
                  <a:lnTo>
                    <a:pt x="182782" y="195652"/>
                  </a:lnTo>
                  <a:lnTo>
                    <a:pt x="150753" y="212389"/>
                  </a:lnTo>
                  <a:lnTo>
                    <a:pt x="87758" y="261177"/>
                  </a:lnTo>
                  <a:lnTo>
                    <a:pt x="50244" y="302065"/>
                  </a:lnTo>
                  <a:lnTo>
                    <a:pt x="18613" y="355202"/>
                  </a:lnTo>
                  <a:lnTo>
                    <a:pt x="5144" y="396794"/>
                  </a:lnTo>
                  <a:lnTo>
                    <a:pt x="0" y="452769"/>
                  </a:lnTo>
                  <a:lnTo>
                    <a:pt x="1636" y="480821"/>
                  </a:lnTo>
                  <a:lnTo>
                    <a:pt x="21750" y="536957"/>
                  </a:lnTo>
                  <a:lnTo>
                    <a:pt x="53843" y="593106"/>
                  </a:lnTo>
                  <a:lnTo>
                    <a:pt x="101224" y="648724"/>
                  </a:lnTo>
                  <a:lnTo>
                    <a:pt x="154386" y="693396"/>
                  </a:lnTo>
                  <a:lnTo>
                    <a:pt x="212396" y="729446"/>
                  </a:lnTo>
                  <a:lnTo>
                    <a:pt x="272746" y="761424"/>
                  </a:lnTo>
                  <a:lnTo>
                    <a:pt x="325153" y="782139"/>
                  </a:lnTo>
                  <a:lnTo>
                    <a:pt x="386097" y="800103"/>
                  </a:lnTo>
                  <a:lnTo>
                    <a:pt x="441148" y="814191"/>
                  </a:lnTo>
                  <a:lnTo>
                    <a:pt x="492706" y="828240"/>
                  </a:lnTo>
                  <a:lnTo>
                    <a:pt x="546737" y="842279"/>
                  </a:lnTo>
                  <a:lnTo>
                    <a:pt x="602470" y="856318"/>
                  </a:lnTo>
                  <a:lnTo>
                    <a:pt x="658540" y="863120"/>
                  </a:lnTo>
                  <a:lnTo>
                    <a:pt x="714675" y="874517"/>
                  </a:lnTo>
                  <a:lnTo>
                    <a:pt x="776413" y="888032"/>
                  </a:lnTo>
                  <a:lnTo>
                    <a:pt x="836529" y="894732"/>
                  </a:lnTo>
                  <a:lnTo>
                    <a:pt x="896582" y="902988"/>
                  </a:lnTo>
                  <a:lnTo>
                    <a:pt x="958835" y="910554"/>
                  </a:lnTo>
                  <a:lnTo>
                    <a:pt x="1016192" y="914908"/>
                  </a:lnTo>
                  <a:lnTo>
                    <a:pt x="1075701" y="918888"/>
                  </a:lnTo>
                  <a:lnTo>
                    <a:pt x="1137845" y="925003"/>
                  </a:lnTo>
                  <a:lnTo>
                    <a:pt x="1186587" y="926063"/>
                  </a:lnTo>
                  <a:lnTo>
                    <a:pt x="1248223" y="927590"/>
                  </a:lnTo>
                  <a:lnTo>
                    <a:pt x="1297150" y="933718"/>
                  </a:lnTo>
                  <a:lnTo>
                    <a:pt x="1359316" y="936381"/>
                  </a:lnTo>
                  <a:lnTo>
                    <a:pt x="1410265" y="939962"/>
                  </a:lnTo>
                  <a:lnTo>
                    <a:pt x="1462406" y="945313"/>
                  </a:lnTo>
                  <a:lnTo>
                    <a:pt x="1511780" y="946897"/>
                  </a:lnTo>
                  <a:lnTo>
                    <a:pt x="1559165" y="950487"/>
                  </a:lnTo>
                  <a:lnTo>
                    <a:pt x="1621989" y="956591"/>
                  </a:lnTo>
                  <a:lnTo>
                    <a:pt x="1670849" y="963238"/>
                  </a:lnTo>
                  <a:lnTo>
                    <a:pt x="1722370" y="967027"/>
                  </a:lnTo>
                  <a:lnTo>
                    <a:pt x="1784945" y="968307"/>
                  </a:lnTo>
                  <a:lnTo>
                    <a:pt x="1834035" y="969698"/>
                  </a:lnTo>
                  <a:lnTo>
                    <a:pt x="1896256" y="976937"/>
                  </a:lnTo>
                  <a:lnTo>
                    <a:pt x="1958937" y="978713"/>
                  </a:lnTo>
                  <a:lnTo>
                    <a:pt x="2017548" y="979064"/>
                  </a:lnTo>
                  <a:lnTo>
                    <a:pt x="2065951" y="979125"/>
                  </a:lnTo>
                  <a:lnTo>
                    <a:pt x="2124821" y="982265"/>
                  </a:lnTo>
                  <a:lnTo>
                    <a:pt x="2153269" y="985214"/>
                  </a:lnTo>
                  <a:lnTo>
                    <a:pt x="2209659" y="980695"/>
                  </a:lnTo>
                  <a:lnTo>
                    <a:pt x="2265859" y="979456"/>
                  </a:lnTo>
                  <a:lnTo>
                    <a:pt x="2322020" y="979211"/>
                  </a:lnTo>
                  <a:lnTo>
                    <a:pt x="2375054" y="976043"/>
                  </a:lnTo>
                  <a:lnTo>
                    <a:pt x="2425261" y="970088"/>
                  </a:lnTo>
                  <a:lnTo>
                    <a:pt x="2480239" y="961676"/>
                  </a:lnTo>
                  <a:lnTo>
                    <a:pt x="2536158" y="955682"/>
                  </a:lnTo>
                  <a:lnTo>
                    <a:pt x="2599063" y="941399"/>
                  </a:lnTo>
                  <a:lnTo>
                    <a:pt x="2652567" y="934779"/>
                  </a:lnTo>
                  <a:lnTo>
                    <a:pt x="2713785" y="919192"/>
                  </a:lnTo>
                  <a:lnTo>
                    <a:pt x="2767558" y="901903"/>
                  </a:lnTo>
                  <a:lnTo>
                    <a:pt x="2830885" y="880882"/>
                  </a:lnTo>
                  <a:lnTo>
                    <a:pt x="2894069" y="859827"/>
                  </a:lnTo>
                  <a:lnTo>
                    <a:pt x="2952952" y="836041"/>
                  </a:lnTo>
                  <a:lnTo>
                    <a:pt x="3006957" y="810112"/>
                  </a:lnTo>
                  <a:lnTo>
                    <a:pt x="3067355" y="778571"/>
                  </a:lnTo>
                  <a:lnTo>
                    <a:pt x="3124210" y="736708"/>
                  </a:lnTo>
                  <a:lnTo>
                    <a:pt x="3187055" y="693226"/>
                  </a:lnTo>
                  <a:lnTo>
                    <a:pt x="3221048" y="645205"/>
                  </a:lnTo>
                  <a:lnTo>
                    <a:pt x="3244175" y="584398"/>
                  </a:lnTo>
                  <a:lnTo>
                    <a:pt x="3256552" y="528431"/>
                  </a:lnTo>
                  <a:lnTo>
                    <a:pt x="3250158" y="465383"/>
                  </a:lnTo>
                  <a:lnTo>
                    <a:pt x="3237834" y="424891"/>
                  </a:lnTo>
                  <a:lnTo>
                    <a:pt x="3198696" y="362926"/>
                  </a:lnTo>
                  <a:lnTo>
                    <a:pt x="3149984" y="314891"/>
                  </a:lnTo>
                  <a:lnTo>
                    <a:pt x="3089457" y="276319"/>
                  </a:lnTo>
                  <a:lnTo>
                    <a:pt x="3036607" y="242925"/>
                  </a:lnTo>
                  <a:lnTo>
                    <a:pt x="2979045" y="218615"/>
                  </a:lnTo>
                  <a:lnTo>
                    <a:pt x="2925754" y="191844"/>
                  </a:lnTo>
                  <a:lnTo>
                    <a:pt x="2871857" y="172273"/>
                  </a:lnTo>
                  <a:lnTo>
                    <a:pt x="2819449" y="157988"/>
                  </a:lnTo>
                  <a:lnTo>
                    <a:pt x="2764038" y="143902"/>
                  </a:lnTo>
                  <a:lnTo>
                    <a:pt x="2708031" y="129854"/>
                  </a:lnTo>
                  <a:lnTo>
                    <a:pt x="2651908" y="115814"/>
                  </a:lnTo>
                  <a:lnTo>
                    <a:pt x="2595761" y="101776"/>
                  </a:lnTo>
                  <a:lnTo>
                    <a:pt x="2539610" y="87738"/>
                  </a:lnTo>
                  <a:lnTo>
                    <a:pt x="2483459" y="76820"/>
                  </a:lnTo>
                  <a:lnTo>
                    <a:pt x="2421717" y="68727"/>
                  </a:lnTo>
                  <a:lnTo>
                    <a:pt x="2361602" y="63099"/>
                  </a:lnTo>
                  <a:lnTo>
                    <a:pt x="2304667" y="55055"/>
                  </a:lnTo>
                  <a:lnTo>
                    <a:pt x="2248361" y="47530"/>
                  </a:lnTo>
                  <a:lnTo>
                    <a:pt x="2184943" y="43184"/>
                  </a:lnTo>
                  <a:lnTo>
                    <a:pt x="2126142" y="42326"/>
                  </a:lnTo>
                  <a:lnTo>
                    <a:pt x="2069467" y="36567"/>
                  </a:lnTo>
                  <a:lnTo>
                    <a:pt x="2005976" y="32570"/>
                  </a:lnTo>
                  <a:lnTo>
                    <a:pt x="1947161" y="28661"/>
                  </a:lnTo>
                  <a:lnTo>
                    <a:pt x="1890483" y="22559"/>
                  </a:lnTo>
                  <a:lnTo>
                    <a:pt x="1834228" y="14118"/>
                  </a:lnTo>
                  <a:lnTo>
                    <a:pt x="1778055" y="11238"/>
                  </a:lnTo>
                  <a:lnTo>
                    <a:pt x="1721899" y="10669"/>
                  </a:lnTo>
                  <a:lnTo>
                    <a:pt x="1658511" y="10557"/>
                  </a:lnTo>
                  <a:lnTo>
                    <a:pt x="1596596" y="7415"/>
                  </a:lnTo>
                  <a:lnTo>
                    <a:pt x="1533976" y="1465"/>
                  </a:lnTo>
                  <a:lnTo>
                    <a:pt x="1485153" y="434"/>
                  </a:lnTo>
                  <a:lnTo>
                    <a:pt x="1423489" y="86"/>
                  </a:lnTo>
                  <a:lnTo>
                    <a:pt x="1374557" y="25"/>
                  </a:lnTo>
                  <a:lnTo>
                    <a:pt x="1312389" y="5"/>
                  </a:lnTo>
                  <a:lnTo>
                    <a:pt x="1249719" y="1"/>
                  </a:lnTo>
                  <a:lnTo>
                    <a:pt x="1200887" y="0"/>
                  </a:lnTo>
                  <a:lnTo>
                    <a:pt x="1149374" y="0"/>
                  </a:lnTo>
                  <a:lnTo>
                    <a:pt x="1087971" y="0"/>
                  </a:lnTo>
                  <a:lnTo>
                    <a:pt x="1027662" y="3120"/>
                  </a:lnTo>
                  <a:lnTo>
                    <a:pt x="965360" y="9066"/>
                  </a:lnTo>
                  <a:lnTo>
                    <a:pt x="907993" y="11410"/>
                  </a:lnTo>
                  <a:lnTo>
                    <a:pt x="848481" y="18805"/>
                  </a:lnTo>
                  <a:lnTo>
                    <a:pt x="786336" y="20613"/>
                  </a:lnTo>
                  <a:lnTo>
                    <a:pt x="729000" y="29375"/>
                  </a:lnTo>
                  <a:lnTo>
                    <a:pt x="672614" y="39251"/>
                  </a:lnTo>
                  <a:lnTo>
                    <a:pt x="610827" y="47138"/>
                  </a:lnTo>
                  <a:lnTo>
                    <a:pt x="550703" y="59961"/>
                  </a:lnTo>
                  <a:lnTo>
                    <a:pt x="493766" y="73759"/>
                  </a:lnTo>
                  <a:lnTo>
                    <a:pt x="437459" y="82160"/>
                  </a:lnTo>
                  <a:lnTo>
                    <a:pt x="381276" y="93395"/>
                  </a:lnTo>
                  <a:lnTo>
                    <a:pt x="328238" y="113812"/>
                  </a:lnTo>
                  <a:lnTo>
                    <a:pt x="272474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675067" y="5601160"/>
            <a:ext cx="494841" cy="323009"/>
            <a:chOff x="6675067" y="5601160"/>
            <a:chExt cx="494841" cy="323009"/>
          </a:xfrm>
        </p:grpSpPr>
        <p:sp>
          <p:nvSpPr>
            <p:cNvPr id="91" name="Freeform 90"/>
            <p:cNvSpPr/>
            <p:nvPr/>
          </p:nvSpPr>
          <p:spPr>
            <a:xfrm>
              <a:off x="6675067" y="5885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40147" y="5627157"/>
              <a:ext cx="211492" cy="297012"/>
            </a:xfrm>
            <a:custGeom>
              <a:avLst/>
              <a:gdLst/>
              <a:ahLst/>
              <a:cxnLst/>
              <a:rect l="0" t="0" r="0" b="0"/>
              <a:pathLst>
                <a:path w="211492" h="297012">
                  <a:moveTo>
                    <a:pt x="124433" y="5589"/>
                  </a:moveTo>
                  <a:lnTo>
                    <a:pt x="107666" y="0"/>
                  </a:lnTo>
                  <a:lnTo>
                    <a:pt x="90074" y="375"/>
                  </a:lnTo>
                  <a:lnTo>
                    <a:pt x="70558" y="5611"/>
                  </a:lnTo>
                  <a:lnTo>
                    <a:pt x="50186" y="15738"/>
                  </a:lnTo>
                  <a:lnTo>
                    <a:pt x="24575" y="40181"/>
                  </a:lnTo>
                  <a:lnTo>
                    <a:pt x="7758" y="69651"/>
                  </a:lnTo>
                  <a:lnTo>
                    <a:pt x="0" y="120625"/>
                  </a:lnTo>
                  <a:lnTo>
                    <a:pt x="1588" y="182687"/>
                  </a:lnTo>
                  <a:lnTo>
                    <a:pt x="12775" y="223009"/>
                  </a:lnTo>
                  <a:lnTo>
                    <a:pt x="37516" y="268075"/>
                  </a:lnTo>
                  <a:lnTo>
                    <a:pt x="54218" y="283296"/>
                  </a:lnTo>
                  <a:lnTo>
                    <a:pt x="74509" y="292791"/>
                  </a:lnTo>
                  <a:lnTo>
                    <a:pt x="99124" y="297011"/>
                  </a:lnTo>
                  <a:lnTo>
                    <a:pt x="122544" y="292647"/>
                  </a:lnTo>
                  <a:lnTo>
                    <a:pt x="152340" y="277037"/>
                  </a:lnTo>
                  <a:lnTo>
                    <a:pt x="183368" y="250801"/>
                  </a:lnTo>
                  <a:lnTo>
                    <a:pt x="199347" y="224473"/>
                  </a:lnTo>
                  <a:lnTo>
                    <a:pt x="211491" y="183268"/>
                  </a:lnTo>
                  <a:lnTo>
                    <a:pt x="211320" y="139603"/>
                  </a:lnTo>
                  <a:lnTo>
                    <a:pt x="199611" y="76861"/>
                  </a:lnTo>
                  <a:lnTo>
                    <a:pt x="188651" y="51303"/>
                  </a:lnTo>
                  <a:lnTo>
                    <a:pt x="172862" y="34485"/>
                  </a:lnTo>
                  <a:lnTo>
                    <a:pt x="134130" y="14157"/>
                  </a:lnTo>
                  <a:lnTo>
                    <a:pt x="103376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27792" y="5632746"/>
              <a:ext cx="42116" cy="284270"/>
            </a:xfrm>
            <a:custGeom>
              <a:avLst/>
              <a:gdLst/>
              <a:ahLst/>
              <a:cxnLst/>
              <a:rect l="0" t="0" r="0" b="0"/>
              <a:pathLst>
                <a:path w="42116" h="284270">
                  <a:moveTo>
                    <a:pt x="42115" y="0"/>
                  </a:moveTo>
                  <a:lnTo>
                    <a:pt x="33781" y="37478"/>
                  </a:lnTo>
                  <a:lnTo>
                    <a:pt x="26430" y="88902"/>
                  </a:lnTo>
                  <a:lnTo>
                    <a:pt x="20949" y="144119"/>
                  </a:lnTo>
                  <a:lnTo>
                    <a:pt x="12934" y="203206"/>
                  </a:lnTo>
                  <a:lnTo>
                    <a:pt x="5415" y="25967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14273" y="5601160"/>
              <a:ext cx="124049" cy="157929"/>
            </a:xfrm>
            <a:custGeom>
              <a:avLst/>
              <a:gdLst/>
              <a:ahLst/>
              <a:cxnLst/>
              <a:rect l="0" t="0" r="0" b="0"/>
              <a:pathLst>
                <a:path w="124049" h="157929">
                  <a:moveTo>
                    <a:pt x="124048" y="157928"/>
                  </a:moveTo>
                  <a:lnTo>
                    <a:pt x="107280" y="152339"/>
                  </a:lnTo>
                  <a:lnTo>
                    <a:pt x="89690" y="152714"/>
                  </a:lnTo>
                  <a:lnTo>
                    <a:pt x="44211" y="156898"/>
                  </a:lnTo>
                  <a:lnTo>
                    <a:pt x="9536" y="152034"/>
                  </a:lnTo>
                  <a:lnTo>
                    <a:pt x="3253" y="146979"/>
                  </a:lnTo>
                  <a:lnTo>
                    <a:pt x="235" y="140100"/>
                  </a:lnTo>
                  <a:lnTo>
                    <a:pt x="0" y="123098"/>
                  </a:lnTo>
                  <a:lnTo>
                    <a:pt x="12501" y="80468"/>
                  </a:lnTo>
                  <a:lnTo>
                    <a:pt x="36151" y="17362"/>
                  </a:lnTo>
                  <a:lnTo>
                    <a:pt x="39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2014-05-02T18:41:09Z</dcterms:created>
  <dcterms:modified xsi:type="dcterms:W3CDTF">2014-05-02T18:42:28Z</dcterms:modified>
</cp:coreProperties>
</file>